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e33e2541f246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9199c9680945ce"/>
  </p:sldMasterIdLst>
  <p:sldIdLst>
    <p:sldId xmlns:r="http://schemas.openxmlformats.org/officeDocument/2006/relationships" id="256" r:id="R08878e8471994060"/>
    <p:sldId xmlns:r="http://schemas.openxmlformats.org/officeDocument/2006/relationships" id="257" r:id="R81b5b284b39c4def"/>
    <p:sldId xmlns:r="http://schemas.openxmlformats.org/officeDocument/2006/relationships" id="258" r:id="R440cf905759a42e5"/>
    <p:sldId xmlns:r="http://schemas.openxmlformats.org/officeDocument/2006/relationships" id="259" r:id="R4e5043acc94f4e51"/>
    <p:sldId xmlns:r="http://schemas.openxmlformats.org/officeDocument/2006/relationships" id="260" r:id="Rb4e38f76276e49c0"/>
    <p:sldId xmlns:r="http://schemas.openxmlformats.org/officeDocument/2006/relationships" id="261" r:id="R7e86ddb713af47ee"/>
    <p:sldId xmlns:r="http://schemas.openxmlformats.org/officeDocument/2006/relationships" id="262" r:id="R3a98c3755b5e43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9199c9680945ce" /><Relationship Type="http://schemas.openxmlformats.org/officeDocument/2006/relationships/slide" Target="/ppt/slides/slide1.xml" Id="R08878e8471994060" /><Relationship Type="http://schemas.openxmlformats.org/officeDocument/2006/relationships/slide" Target="/ppt/slides/slide2.xml" Id="R81b5b284b39c4def" /><Relationship Type="http://schemas.openxmlformats.org/officeDocument/2006/relationships/slide" Target="/ppt/slides/slide3.xml" Id="R440cf905759a42e5" /><Relationship Type="http://schemas.openxmlformats.org/officeDocument/2006/relationships/slide" Target="/ppt/slides/slide4.xml" Id="R4e5043acc94f4e51" /><Relationship Type="http://schemas.openxmlformats.org/officeDocument/2006/relationships/slide" Target="/ppt/slides/slide5.xml" Id="Rb4e38f76276e49c0" /><Relationship Type="http://schemas.openxmlformats.org/officeDocument/2006/relationships/slide" Target="/ppt/slides/slide6.xml" Id="R7e86ddb713af47ee" /><Relationship Type="http://schemas.openxmlformats.org/officeDocument/2006/relationships/slide" Target="/ppt/slides/slide7.xml" Id="R3a98c3755b5e43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21e129d29540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283d682ee4df1" /><Relationship Type="http://schemas.openxmlformats.org/officeDocument/2006/relationships/theme" Target="/ppt/slideMasters/theme/theme1.xml" Id="Rf6c4b68b9c4f48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9283d682ee4d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87a1a96044c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73792557044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ba079760a4b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fe3ecbe5c43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372c7c08a45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7e224a17340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4bbeed19b42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KATOJ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KATOJ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KATOJ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KATOJ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KATOJ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KATOJ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16 903 318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31 944 961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31 944 961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KATOJ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KAREN-ASTRID FLADBY  –  41,7 %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JARNEID  –  41,7 %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KAREN-ASTRID FLADBY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JARNEID  –  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KATOJ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Middelthuns gate 17G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tj.katoj@gmail.com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988 512 621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KATOJ AS</a:t>
            </a:r>
          </a:p>
        </p:txBody>
      </p:sp>
    </p:spTree>
  </p:cSld>
  <p:clrMapOvr>
    <a:masterClrMapping xmlns:a="http://schemas.openxmlformats.org/drawingml/2006/main"/>
  </p:clrMapOvr>
</p:sld>
</file>