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ee9d11331845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05132db714f46"/>
  </p:sldMasterIdLst>
  <p:sldIdLst>
    <p:sldId xmlns:r="http://schemas.openxmlformats.org/officeDocument/2006/relationships" id="256" r:id="R1864938e3c414533"/>
    <p:sldId xmlns:r="http://schemas.openxmlformats.org/officeDocument/2006/relationships" id="257" r:id="R4a5d1878881e4e3b"/>
    <p:sldId xmlns:r="http://schemas.openxmlformats.org/officeDocument/2006/relationships" id="258" r:id="Rfdef076c32494ba6"/>
    <p:sldId xmlns:r="http://schemas.openxmlformats.org/officeDocument/2006/relationships" id="259" r:id="R98052f25639f41df"/>
    <p:sldId xmlns:r="http://schemas.openxmlformats.org/officeDocument/2006/relationships" id="260" r:id="R1869678b830b44cb"/>
    <p:sldId xmlns:r="http://schemas.openxmlformats.org/officeDocument/2006/relationships" id="261" r:id="R03d475f524334d8c"/>
    <p:sldId xmlns:r="http://schemas.openxmlformats.org/officeDocument/2006/relationships" id="262" r:id="R517791144f6548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05132db714f46" /><Relationship Type="http://schemas.openxmlformats.org/officeDocument/2006/relationships/slide" Target="/ppt/slides/slide1.xml" Id="R1864938e3c414533" /><Relationship Type="http://schemas.openxmlformats.org/officeDocument/2006/relationships/slide" Target="/ppt/slides/slide2.xml" Id="R4a5d1878881e4e3b" /><Relationship Type="http://schemas.openxmlformats.org/officeDocument/2006/relationships/slide" Target="/ppt/slides/slide3.xml" Id="Rfdef076c32494ba6" /><Relationship Type="http://schemas.openxmlformats.org/officeDocument/2006/relationships/slide" Target="/ppt/slides/slide4.xml" Id="R98052f25639f41df" /><Relationship Type="http://schemas.openxmlformats.org/officeDocument/2006/relationships/slide" Target="/ppt/slides/slide5.xml" Id="R1869678b830b44cb" /><Relationship Type="http://schemas.openxmlformats.org/officeDocument/2006/relationships/slide" Target="/ppt/slides/slide6.xml" Id="R03d475f524334d8c" /><Relationship Type="http://schemas.openxmlformats.org/officeDocument/2006/relationships/slide" Target="/ppt/slides/slide7.xml" Id="R517791144f6548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c771bea3c48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347ae509440d7" /><Relationship Type="http://schemas.openxmlformats.org/officeDocument/2006/relationships/theme" Target="/ppt/slideMasters/theme/theme1.xml" Id="R57df9b754a464b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d347ae509440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86c24fe794f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d0e810b4b42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abdb653e04b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96857e3b34f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073f4919b4d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1a2638e5042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e909b3dfe4d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NYRUD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NYRUD FINANS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−1 866 093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7 182 146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8 820 367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Haslums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rogerkri@broadpark.no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988 523 402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