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43fd2b2c0047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a0d3fec79d46be"/>
  </p:sldMasterIdLst>
  <p:sldIdLst>
    <p:sldId xmlns:r="http://schemas.openxmlformats.org/officeDocument/2006/relationships" id="256" r:id="R5d2dd3a9e7ff4fce"/>
    <p:sldId xmlns:r="http://schemas.openxmlformats.org/officeDocument/2006/relationships" id="257" r:id="R57b7ea899e9a411a"/>
    <p:sldId xmlns:r="http://schemas.openxmlformats.org/officeDocument/2006/relationships" id="258" r:id="R9447bbbc10624728"/>
    <p:sldId xmlns:r="http://schemas.openxmlformats.org/officeDocument/2006/relationships" id="259" r:id="R385aed82c9ba4ddb"/>
    <p:sldId xmlns:r="http://schemas.openxmlformats.org/officeDocument/2006/relationships" id="260" r:id="Re48ae16f4cc144e8"/>
    <p:sldId xmlns:r="http://schemas.openxmlformats.org/officeDocument/2006/relationships" id="261" r:id="Re129206d70d445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0d3fec79d46be" /><Relationship Type="http://schemas.openxmlformats.org/officeDocument/2006/relationships/slide" Target="/ppt/slides/slide1.xml" Id="R5d2dd3a9e7ff4fce" /><Relationship Type="http://schemas.openxmlformats.org/officeDocument/2006/relationships/slide" Target="/ppt/slides/slide2.xml" Id="R57b7ea899e9a411a" /><Relationship Type="http://schemas.openxmlformats.org/officeDocument/2006/relationships/slide" Target="/ppt/slides/slide3.xml" Id="R9447bbbc10624728" /><Relationship Type="http://schemas.openxmlformats.org/officeDocument/2006/relationships/slide" Target="/ppt/slides/slide4.xml" Id="R385aed82c9ba4ddb" /><Relationship Type="http://schemas.openxmlformats.org/officeDocument/2006/relationships/slide" Target="/ppt/slides/slide5.xml" Id="Re48ae16f4cc144e8" /><Relationship Type="http://schemas.openxmlformats.org/officeDocument/2006/relationships/slide" Target="/ppt/slides/slide6.xml" Id="Re129206d70d445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317bb33cd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bc51c9e4d4074" /><Relationship Type="http://schemas.openxmlformats.org/officeDocument/2006/relationships/theme" Target="/ppt/slideMasters/theme/theme1.xml" Id="R0e6563000a1941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0bc51c9e4d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f82a585d34d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957861b38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cd148ae3c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e0ff1b7a244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49be17f4a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fb41e15b8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