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6011015d154a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c10b0c458a4506"/>
  </p:sldMasterIdLst>
  <p:sldIdLst>
    <p:sldId xmlns:r="http://schemas.openxmlformats.org/officeDocument/2006/relationships" id="256" r:id="Rf7a26d3ed0d54d7b"/>
    <p:sldId xmlns:r="http://schemas.openxmlformats.org/officeDocument/2006/relationships" id="257" r:id="Rbd4fafec7ae64670"/>
    <p:sldId xmlns:r="http://schemas.openxmlformats.org/officeDocument/2006/relationships" id="258" r:id="Rb1ecd514322f452e"/>
    <p:sldId xmlns:r="http://schemas.openxmlformats.org/officeDocument/2006/relationships" id="259" r:id="R880ac77872c44001"/>
    <p:sldId xmlns:r="http://schemas.openxmlformats.org/officeDocument/2006/relationships" id="260" r:id="R8273014015a742b8"/>
    <p:sldId xmlns:r="http://schemas.openxmlformats.org/officeDocument/2006/relationships" id="261" r:id="R9dca764925774c33"/>
    <p:sldId xmlns:r="http://schemas.openxmlformats.org/officeDocument/2006/relationships" id="262" r:id="Rb8cf7703e99d46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c10b0c458a4506" /><Relationship Type="http://schemas.openxmlformats.org/officeDocument/2006/relationships/slide" Target="/ppt/slides/slide1.xml" Id="Rf7a26d3ed0d54d7b" /><Relationship Type="http://schemas.openxmlformats.org/officeDocument/2006/relationships/slide" Target="/ppt/slides/slide2.xml" Id="Rbd4fafec7ae64670" /><Relationship Type="http://schemas.openxmlformats.org/officeDocument/2006/relationships/slide" Target="/ppt/slides/slide3.xml" Id="Rb1ecd514322f452e" /><Relationship Type="http://schemas.openxmlformats.org/officeDocument/2006/relationships/slide" Target="/ppt/slides/slide4.xml" Id="R880ac77872c44001" /><Relationship Type="http://schemas.openxmlformats.org/officeDocument/2006/relationships/slide" Target="/ppt/slides/slide5.xml" Id="R8273014015a742b8" /><Relationship Type="http://schemas.openxmlformats.org/officeDocument/2006/relationships/slide" Target="/ppt/slides/slide6.xml" Id="R9dca764925774c33" /><Relationship Type="http://schemas.openxmlformats.org/officeDocument/2006/relationships/slide" Target="/ppt/slides/slide7.xml" Id="Rb8cf7703e99d46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71a25637da4b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f99c38f9e47a1" /><Relationship Type="http://schemas.openxmlformats.org/officeDocument/2006/relationships/theme" Target="/ppt/slideMasters/theme/theme1.xml" Id="Recbe9819a0ee40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bf99c38f9e47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3391be33346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c6dbc90fd40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a115f971046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2d9e4785841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47efeb21444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a132746e94b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357226ee248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 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 GÅRD HOLDING AS ble etablert [år] og holder til i Sokna.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639 244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11 223 340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12 267 424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ANNE HØE STRØMMEN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ESPEN STRØMMEN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Lundealleen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