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330108cd9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8601d7b134bfe"/>
  </p:sldMasterIdLst>
  <p:sldIdLst>
    <p:sldId xmlns:r="http://schemas.openxmlformats.org/officeDocument/2006/relationships" id="256" r:id="R7165a7fb59114aed"/>
    <p:sldId xmlns:r="http://schemas.openxmlformats.org/officeDocument/2006/relationships" id="257" r:id="R0ef72d4e3e0048c1"/>
    <p:sldId xmlns:r="http://schemas.openxmlformats.org/officeDocument/2006/relationships" id="258" r:id="Rb3d1178747a24fa8"/>
    <p:sldId xmlns:r="http://schemas.openxmlformats.org/officeDocument/2006/relationships" id="259" r:id="R2ac73a581cfe4cfe"/>
    <p:sldId xmlns:r="http://schemas.openxmlformats.org/officeDocument/2006/relationships" id="260" r:id="Rc563bc48c2e9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601d7b134bfe" /><Relationship Type="http://schemas.openxmlformats.org/officeDocument/2006/relationships/slide" Target="/ppt/slides/slide1.xml" Id="R7165a7fb59114aed" /><Relationship Type="http://schemas.openxmlformats.org/officeDocument/2006/relationships/slide" Target="/ppt/slides/slide2.xml" Id="R0ef72d4e3e0048c1" /><Relationship Type="http://schemas.openxmlformats.org/officeDocument/2006/relationships/slide" Target="/ppt/slides/slide3.xml" Id="Rb3d1178747a24fa8" /><Relationship Type="http://schemas.openxmlformats.org/officeDocument/2006/relationships/slide" Target="/ppt/slides/slide4.xml" Id="R2ac73a581cfe4cfe" /><Relationship Type="http://schemas.openxmlformats.org/officeDocument/2006/relationships/slide" Target="/ppt/slides/slide5.xml" Id="Rc563bc48c2e9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570a3c8f2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5c84dc4546cf" /><Relationship Type="http://schemas.openxmlformats.org/officeDocument/2006/relationships/theme" Target="/ppt/slideMasters/theme/theme1.xml" Id="Rd18b16ece17f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75c84dc45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77172e5b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90ac7575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151e90a7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df4ad486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9c31bd0d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