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b9ee32f65345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3f06d0f5024cfb"/>
  </p:sldMasterIdLst>
  <p:sldIdLst>
    <p:sldId xmlns:r="http://schemas.openxmlformats.org/officeDocument/2006/relationships" id="256" r:id="R4d99b5e2486f4b5f"/>
    <p:sldId xmlns:r="http://schemas.openxmlformats.org/officeDocument/2006/relationships" id="257" r:id="Ra243c4c14f244c4e"/>
    <p:sldId xmlns:r="http://schemas.openxmlformats.org/officeDocument/2006/relationships" id="258" r:id="R852d796fb1324cd2"/>
    <p:sldId xmlns:r="http://schemas.openxmlformats.org/officeDocument/2006/relationships" id="259" r:id="R8d1ae8bfd22a43d9"/>
    <p:sldId xmlns:r="http://schemas.openxmlformats.org/officeDocument/2006/relationships" id="260" r:id="Rbcb38f3191ce45b5"/>
    <p:sldId xmlns:r="http://schemas.openxmlformats.org/officeDocument/2006/relationships" id="261" r:id="Rbb0beb24a05d4af8"/>
    <p:sldId xmlns:r="http://schemas.openxmlformats.org/officeDocument/2006/relationships" id="262" r:id="R4f3af876a6e845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f06d0f5024cfb" /><Relationship Type="http://schemas.openxmlformats.org/officeDocument/2006/relationships/slide" Target="/ppt/slides/slide1.xml" Id="R4d99b5e2486f4b5f" /><Relationship Type="http://schemas.openxmlformats.org/officeDocument/2006/relationships/slide" Target="/ppt/slides/slide2.xml" Id="Ra243c4c14f244c4e" /><Relationship Type="http://schemas.openxmlformats.org/officeDocument/2006/relationships/slide" Target="/ppt/slides/slide3.xml" Id="R852d796fb1324cd2" /><Relationship Type="http://schemas.openxmlformats.org/officeDocument/2006/relationships/slide" Target="/ppt/slides/slide4.xml" Id="R8d1ae8bfd22a43d9" /><Relationship Type="http://schemas.openxmlformats.org/officeDocument/2006/relationships/slide" Target="/ppt/slides/slide5.xml" Id="Rbcb38f3191ce45b5" /><Relationship Type="http://schemas.openxmlformats.org/officeDocument/2006/relationships/slide" Target="/ppt/slides/slide6.xml" Id="Rbb0beb24a05d4af8" /><Relationship Type="http://schemas.openxmlformats.org/officeDocument/2006/relationships/slide" Target="/ppt/slides/slide7.xml" Id="R4f3af876a6e845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96ca366534c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031a20bdd4ee1" /><Relationship Type="http://schemas.openxmlformats.org/officeDocument/2006/relationships/theme" Target="/ppt/slideMasters/theme/theme1.xml" Id="R7218d4f937784c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d031a20bdd4e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d0fd51308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e4753a0ca44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8f12d3ba34a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a63dc86824d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85b4130b544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1215964fd45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ca7db07914e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MØRK HANSEN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HANSEN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308 313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6 610 323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8 264 091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PÅL K MØRK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JMC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Mørk Hansen, Solveien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 HANSEN INVEST AS</a:t>
            </a:r>
          </a:p>
        </p:txBody>
      </p:sp>
    </p:spTree>
  </p:cSld>
  <p:clrMapOvr>
    <a:masterClrMapping xmlns:a="http://schemas.openxmlformats.org/drawingml/2006/main"/>
  </p:clrMapOvr>
</p:sld>
</file>