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b8ed57a93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7b92578f8140d0"/>
  </p:sldMasterIdLst>
  <p:sldIdLst>
    <p:sldId xmlns:r="http://schemas.openxmlformats.org/officeDocument/2006/relationships" id="256" r:id="R8106d24c96a044ff"/>
    <p:sldId xmlns:r="http://schemas.openxmlformats.org/officeDocument/2006/relationships" id="257" r:id="R3366e251a60a46f1"/>
    <p:sldId xmlns:r="http://schemas.openxmlformats.org/officeDocument/2006/relationships" id="258" r:id="R74251c04288a43bb"/>
    <p:sldId xmlns:r="http://schemas.openxmlformats.org/officeDocument/2006/relationships" id="259" r:id="Ra2f39c5388cd4065"/>
    <p:sldId xmlns:r="http://schemas.openxmlformats.org/officeDocument/2006/relationships" id="260" r:id="R9b0512026db94c83"/>
    <p:sldId xmlns:r="http://schemas.openxmlformats.org/officeDocument/2006/relationships" id="261" r:id="Rc016d5c613104992"/>
    <p:sldId xmlns:r="http://schemas.openxmlformats.org/officeDocument/2006/relationships" id="262" r:id="R0a1c0e3d1c4b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b92578f8140d0" /><Relationship Type="http://schemas.openxmlformats.org/officeDocument/2006/relationships/slide" Target="/ppt/slides/slide1.xml" Id="R8106d24c96a044ff" /><Relationship Type="http://schemas.openxmlformats.org/officeDocument/2006/relationships/slide" Target="/ppt/slides/slide2.xml" Id="R3366e251a60a46f1" /><Relationship Type="http://schemas.openxmlformats.org/officeDocument/2006/relationships/slide" Target="/ppt/slides/slide3.xml" Id="R74251c04288a43bb" /><Relationship Type="http://schemas.openxmlformats.org/officeDocument/2006/relationships/slide" Target="/ppt/slides/slide4.xml" Id="Ra2f39c5388cd4065" /><Relationship Type="http://schemas.openxmlformats.org/officeDocument/2006/relationships/slide" Target="/ppt/slides/slide5.xml" Id="R9b0512026db94c83" /><Relationship Type="http://schemas.openxmlformats.org/officeDocument/2006/relationships/slide" Target="/ppt/slides/slide6.xml" Id="Rc016d5c613104992" /><Relationship Type="http://schemas.openxmlformats.org/officeDocument/2006/relationships/slide" Target="/ppt/slides/slide7.xml" Id="R0a1c0e3d1c4b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45477d5c14f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c834bcaee4559" /><Relationship Type="http://schemas.openxmlformats.org/officeDocument/2006/relationships/theme" Target="/ppt/slideMasters/theme/theme1.xml" Id="R93c12f7b4292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c834bcaee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07b2164c6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eadaf16a2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28fa51c4c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58a274d6d4c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50ea71db2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1880c830540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e29bda4ca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GROUP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190 489 331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634 851 039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CAO 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87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