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c2ea2700624b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bdc6fe5051456c"/>
  </p:sldMasterIdLst>
  <p:sldIdLst>
    <p:sldId xmlns:r="http://schemas.openxmlformats.org/officeDocument/2006/relationships" id="256" r:id="R1e2ff11e10b44cd4"/>
    <p:sldId xmlns:r="http://schemas.openxmlformats.org/officeDocument/2006/relationships" id="257" r:id="Rd0badc73521b4017"/>
    <p:sldId xmlns:r="http://schemas.openxmlformats.org/officeDocument/2006/relationships" id="258" r:id="R73cd123aa540429f"/>
    <p:sldId xmlns:r="http://schemas.openxmlformats.org/officeDocument/2006/relationships" id="259" r:id="R12ca65900ffd42f5"/>
    <p:sldId xmlns:r="http://schemas.openxmlformats.org/officeDocument/2006/relationships" id="260" r:id="Rc1d1b832be1c4b27"/>
    <p:sldId xmlns:r="http://schemas.openxmlformats.org/officeDocument/2006/relationships" id="261" r:id="Rd6ba1434f9e94387"/>
    <p:sldId xmlns:r="http://schemas.openxmlformats.org/officeDocument/2006/relationships" id="262" r:id="R3095b737d98d49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bdc6fe5051456c" /><Relationship Type="http://schemas.openxmlformats.org/officeDocument/2006/relationships/slide" Target="/ppt/slides/slide1.xml" Id="R1e2ff11e10b44cd4" /><Relationship Type="http://schemas.openxmlformats.org/officeDocument/2006/relationships/slide" Target="/ppt/slides/slide2.xml" Id="Rd0badc73521b4017" /><Relationship Type="http://schemas.openxmlformats.org/officeDocument/2006/relationships/slide" Target="/ppt/slides/slide3.xml" Id="R73cd123aa540429f" /><Relationship Type="http://schemas.openxmlformats.org/officeDocument/2006/relationships/slide" Target="/ppt/slides/slide4.xml" Id="R12ca65900ffd42f5" /><Relationship Type="http://schemas.openxmlformats.org/officeDocument/2006/relationships/slide" Target="/ppt/slides/slide5.xml" Id="Rc1d1b832be1c4b27" /><Relationship Type="http://schemas.openxmlformats.org/officeDocument/2006/relationships/slide" Target="/ppt/slides/slide6.xml" Id="Rd6ba1434f9e94387" /><Relationship Type="http://schemas.openxmlformats.org/officeDocument/2006/relationships/slide" Target="/ppt/slides/slide7.xml" Id="R3095b737d98d49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74370c456c4b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bdd41b17be4267" /><Relationship Type="http://schemas.openxmlformats.org/officeDocument/2006/relationships/theme" Target="/ppt/slideMasters/theme/theme1.xml" Id="R8317e2ffc5d146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bdd41b17be42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506c2f40dc4c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690c0fbd2b46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bcba20a6c441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f02140af7643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79444d37594c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5e1adc32cf4c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89ae41255445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LOMMEDALEN BYGG OG RØRLEGGERBEDRIFT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LOMMEDALEN BYGG OG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LOMMEDALEN BYGG OG RØRLEGGERBEDRIFT AS ble etablert [år] og holder til i Stabekk.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LOMMEDALEN BYGG OG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LOMMEDALEN BYGG OG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LOMMEDALEN BYGG OG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39 254 667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1 836 214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1 508 561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6 846 237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18 414 617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LOMMEDALEN BYGG OG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GJERSØE JOHAN FREDRIK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GJERSØE LILLIAN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GJERSØE ESPEN JOHAN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LOMMEDALEN BYGG OG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Ringsveien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1368 Stabekk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13 75 76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post@lboe.no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www.lboe.no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988 781 908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LOMMEDALEN BYGG OG RØRLEGGERBEDRIFT AS</a:t>
            </a:r>
          </a:p>
        </p:txBody>
      </p:sp>
    </p:spTree>
  </p:cSld>
  <p:clrMapOvr>
    <a:masterClrMapping xmlns:a="http://schemas.openxmlformats.org/drawingml/2006/main"/>
  </p:clrMapOvr>
</p:sld>
</file>