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dca090db0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dad45b80b454c"/>
  </p:sldMasterIdLst>
  <p:sldIdLst>
    <p:sldId xmlns:r="http://schemas.openxmlformats.org/officeDocument/2006/relationships" id="256" r:id="R033a433b6a4f4394"/>
    <p:sldId xmlns:r="http://schemas.openxmlformats.org/officeDocument/2006/relationships" id="257" r:id="R6084a08c83734314"/>
    <p:sldId xmlns:r="http://schemas.openxmlformats.org/officeDocument/2006/relationships" id="258" r:id="R2221aaaa68e144ec"/>
    <p:sldId xmlns:r="http://schemas.openxmlformats.org/officeDocument/2006/relationships" id="259" r:id="R4d53bde0f1b041e3"/>
    <p:sldId xmlns:r="http://schemas.openxmlformats.org/officeDocument/2006/relationships" id="260" r:id="Rc219457205c4469b"/>
    <p:sldId xmlns:r="http://schemas.openxmlformats.org/officeDocument/2006/relationships" id="261" r:id="Rf4bad8172af24ac1"/>
    <p:sldId xmlns:r="http://schemas.openxmlformats.org/officeDocument/2006/relationships" id="262" r:id="Rdf5798d2c130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dad45b80b454c" /><Relationship Type="http://schemas.openxmlformats.org/officeDocument/2006/relationships/slide" Target="/ppt/slides/slide1.xml" Id="R033a433b6a4f4394" /><Relationship Type="http://schemas.openxmlformats.org/officeDocument/2006/relationships/slide" Target="/ppt/slides/slide2.xml" Id="R6084a08c83734314" /><Relationship Type="http://schemas.openxmlformats.org/officeDocument/2006/relationships/slide" Target="/ppt/slides/slide3.xml" Id="R2221aaaa68e144ec" /><Relationship Type="http://schemas.openxmlformats.org/officeDocument/2006/relationships/slide" Target="/ppt/slides/slide4.xml" Id="R4d53bde0f1b041e3" /><Relationship Type="http://schemas.openxmlformats.org/officeDocument/2006/relationships/slide" Target="/ppt/slides/slide5.xml" Id="Rc219457205c4469b" /><Relationship Type="http://schemas.openxmlformats.org/officeDocument/2006/relationships/slide" Target="/ppt/slides/slide6.xml" Id="Rf4bad8172af24ac1" /><Relationship Type="http://schemas.openxmlformats.org/officeDocument/2006/relationships/slide" Target="/ppt/slides/slide7.xml" Id="Rdf5798d2c130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2c56757a1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d943d87e54a8c" /><Relationship Type="http://schemas.openxmlformats.org/officeDocument/2006/relationships/theme" Target="/ppt/slideMasters/theme/theme1.xml" Id="Rc38f11dfe208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d943d87e5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1b0d60292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24569e14f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27381f31f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c22e06c2e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b12f9a8a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eb2a152df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a7cddffd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ANDREAS STOREIDE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 STOREIDE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