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218ffc93c34a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209d582baa4c3c"/>
  </p:sldMasterIdLst>
  <p:sldIdLst>
    <p:sldId xmlns:r="http://schemas.openxmlformats.org/officeDocument/2006/relationships" id="256" r:id="Rac344170e2874f64"/>
    <p:sldId xmlns:r="http://schemas.openxmlformats.org/officeDocument/2006/relationships" id="257" r:id="Ra5859f7fe27645ee"/>
    <p:sldId xmlns:r="http://schemas.openxmlformats.org/officeDocument/2006/relationships" id="258" r:id="Rb0aabf50cda54f1b"/>
    <p:sldId xmlns:r="http://schemas.openxmlformats.org/officeDocument/2006/relationships" id="259" r:id="R010948e7fc14480e"/>
    <p:sldId xmlns:r="http://schemas.openxmlformats.org/officeDocument/2006/relationships" id="260" r:id="Rb790a219faf04e01"/>
    <p:sldId xmlns:r="http://schemas.openxmlformats.org/officeDocument/2006/relationships" id="261" r:id="R02c23c562d0a4619"/>
    <p:sldId xmlns:r="http://schemas.openxmlformats.org/officeDocument/2006/relationships" id="262" r:id="R8138989b3a4b46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209d582baa4c3c" /><Relationship Type="http://schemas.openxmlformats.org/officeDocument/2006/relationships/slide" Target="/ppt/slides/slide1.xml" Id="Rac344170e2874f64" /><Relationship Type="http://schemas.openxmlformats.org/officeDocument/2006/relationships/slide" Target="/ppt/slides/slide2.xml" Id="Ra5859f7fe27645ee" /><Relationship Type="http://schemas.openxmlformats.org/officeDocument/2006/relationships/slide" Target="/ppt/slides/slide3.xml" Id="Rb0aabf50cda54f1b" /><Relationship Type="http://schemas.openxmlformats.org/officeDocument/2006/relationships/slide" Target="/ppt/slides/slide4.xml" Id="R010948e7fc14480e" /><Relationship Type="http://schemas.openxmlformats.org/officeDocument/2006/relationships/slide" Target="/ppt/slides/slide5.xml" Id="Rb790a219faf04e01" /><Relationship Type="http://schemas.openxmlformats.org/officeDocument/2006/relationships/slide" Target="/ppt/slides/slide6.xml" Id="R02c23c562d0a4619" /><Relationship Type="http://schemas.openxmlformats.org/officeDocument/2006/relationships/slide" Target="/ppt/slides/slide7.xml" Id="R8138989b3a4b46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ae8401afa046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4c89d8e014010" /><Relationship Type="http://schemas.openxmlformats.org/officeDocument/2006/relationships/theme" Target="/ppt/slideMasters/theme/theme1.xml" Id="R4a648888e8dd45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54c89d8e0140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c09999a214c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c6d3f6e4348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bd9bebc1243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de8f419a646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dbb02d1b543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3ab53074345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b0c26b75846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YTTERØY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YTTERØY HOLDING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512 343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28 951 668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30 519 475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WOLLAN BJØRN REIDAR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WOLLAN HANNE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WOLLAN MARTE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WOLLAN BJØRN REIDAR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Hardangervegen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5224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988 813 621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YTTERØY HOLDING AS</a:t>
            </a:r>
          </a:p>
        </p:txBody>
      </p:sp>
    </p:spTree>
  </p:cSld>
  <p:clrMapOvr>
    <a:masterClrMapping xmlns:a="http://schemas.openxmlformats.org/drawingml/2006/main"/>
  </p:clrMapOvr>
</p:sld>
</file>