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d1adeec6954b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fb364fc3844631"/>
  </p:sldMasterIdLst>
  <p:sldIdLst>
    <p:sldId xmlns:r="http://schemas.openxmlformats.org/officeDocument/2006/relationships" id="256" r:id="R374f3fd5476547dc"/>
    <p:sldId xmlns:r="http://schemas.openxmlformats.org/officeDocument/2006/relationships" id="257" r:id="Rb3aa9afc88e04521"/>
    <p:sldId xmlns:r="http://schemas.openxmlformats.org/officeDocument/2006/relationships" id="258" r:id="R95fbc8c39c664b24"/>
    <p:sldId xmlns:r="http://schemas.openxmlformats.org/officeDocument/2006/relationships" id="259" r:id="R0e3410ddaaa04f7a"/>
    <p:sldId xmlns:r="http://schemas.openxmlformats.org/officeDocument/2006/relationships" id="260" r:id="R8595abc118014981"/>
    <p:sldId xmlns:r="http://schemas.openxmlformats.org/officeDocument/2006/relationships" id="261" r:id="R9f66cc953df146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fb364fc3844631" /><Relationship Type="http://schemas.openxmlformats.org/officeDocument/2006/relationships/slide" Target="/ppt/slides/slide1.xml" Id="R374f3fd5476547dc" /><Relationship Type="http://schemas.openxmlformats.org/officeDocument/2006/relationships/slide" Target="/ppt/slides/slide2.xml" Id="Rb3aa9afc88e04521" /><Relationship Type="http://schemas.openxmlformats.org/officeDocument/2006/relationships/slide" Target="/ppt/slides/slide3.xml" Id="R95fbc8c39c664b24" /><Relationship Type="http://schemas.openxmlformats.org/officeDocument/2006/relationships/slide" Target="/ppt/slides/slide4.xml" Id="R0e3410ddaaa04f7a" /><Relationship Type="http://schemas.openxmlformats.org/officeDocument/2006/relationships/slide" Target="/ppt/slides/slide5.xml" Id="R8595abc118014981" /><Relationship Type="http://schemas.openxmlformats.org/officeDocument/2006/relationships/slide" Target="/ppt/slides/slide6.xml" Id="R9f66cc953df146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da42136a224a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f8ca80bbb46ad" /><Relationship Type="http://schemas.openxmlformats.org/officeDocument/2006/relationships/theme" Target="/ppt/slideMasters/theme/theme1.xml" Id="R2e908855869046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df8ca80bbb46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7ec9026404c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2339d518040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d586008b04d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b996ccc5848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b35297c2a4d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62eb2215541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