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214b57699b4c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ab4f1000594670"/>
  </p:sldMasterIdLst>
  <p:sldIdLst>
    <p:sldId xmlns:r="http://schemas.openxmlformats.org/officeDocument/2006/relationships" id="256" r:id="R279bb32e73bb45d9"/>
    <p:sldId xmlns:r="http://schemas.openxmlformats.org/officeDocument/2006/relationships" id="257" r:id="R40d11ee5dec4422c"/>
    <p:sldId xmlns:r="http://schemas.openxmlformats.org/officeDocument/2006/relationships" id="258" r:id="R86a523a41a2a411a"/>
    <p:sldId xmlns:r="http://schemas.openxmlformats.org/officeDocument/2006/relationships" id="259" r:id="Recc794e5f590431e"/>
    <p:sldId xmlns:r="http://schemas.openxmlformats.org/officeDocument/2006/relationships" id="260" r:id="Rd245e689194a4896"/>
    <p:sldId xmlns:r="http://schemas.openxmlformats.org/officeDocument/2006/relationships" id="261" r:id="Ra1b91d9035754cc1"/>
    <p:sldId xmlns:r="http://schemas.openxmlformats.org/officeDocument/2006/relationships" id="262" r:id="Rf2efecfbe80c46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b4f1000594670" /><Relationship Type="http://schemas.openxmlformats.org/officeDocument/2006/relationships/slide" Target="/ppt/slides/slide1.xml" Id="R279bb32e73bb45d9" /><Relationship Type="http://schemas.openxmlformats.org/officeDocument/2006/relationships/slide" Target="/ppt/slides/slide2.xml" Id="R40d11ee5dec4422c" /><Relationship Type="http://schemas.openxmlformats.org/officeDocument/2006/relationships/slide" Target="/ppt/slides/slide3.xml" Id="R86a523a41a2a411a" /><Relationship Type="http://schemas.openxmlformats.org/officeDocument/2006/relationships/slide" Target="/ppt/slides/slide4.xml" Id="Recc794e5f590431e" /><Relationship Type="http://schemas.openxmlformats.org/officeDocument/2006/relationships/slide" Target="/ppt/slides/slide5.xml" Id="Rd245e689194a4896" /><Relationship Type="http://schemas.openxmlformats.org/officeDocument/2006/relationships/slide" Target="/ppt/slides/slide6.xml" Id="Ra1b91d9035754cc1" /><Relationship Type="http://schemas.openxmlformats.org/officeDocument/2006/relationships/slide" Target="/ppt/slides/slide7.xml" Id="Rf2efecfbe80c46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eafb1dfa0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19b8999b74688" /><Relationship Type="http://schemas.openxmlformats.org/officeDocument/2006/relationships/theme" Target="/ppt/slideMasters/theme/theme1.xml" Id="R10d570bae07c41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119b8999b7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736067272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071cec4514b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48cf047f04b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6548645ad46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d1e7213c24d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99536ff69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e3a199875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