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2cc454c3804d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d1e0b9f0dd14f85"/>
  </p:sldMasterIdLst>
  <p:sldIdLst>
    <p:sldId xmlns:r="http://schemas.openxmlformats.org/officeDocument/2006/relationships" id="256" r:id="R59a002ec323e4d16"/>
    <p:sldId xmlns:r="http://schemas.openxmlformats.org/officeDocument/2006/relationships" id="257" r:id="R0d987711184841b1"/>
    <p:sldId xmlns:r="http://schemas.openxmlformats.org/officeDocument/2006/relationships" id="258" r:id="Rd86a2d10d7e346f6"/>
    <p:sldId xmlns:r="http://schemas.openxmlformats.org/officeDocument/2006/relationships" id="259" r:id="R6a7ccf1389e04501"/>
    <p:sldId xmlns:r="http://schemas.openxmlformats.org/officeDocument/2006/relationships" id="260" r:id="Rd4f5faeee9364238"/>
    <p:sldId xmlns:r="http://schemas.openxmlformats.org/officeDocument/2006/relationships" id="261" r:id="R1674d76cbcb142cb"/>
    <p:sldId xmlns:r="http://schemas.openxmlformats.org/officeDocument/2006/relationships" id="262" r:id="R09b7bcd8ad6444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1e0b9f0dd14f85" /><Relationship Type="http://schemas.openxmlformats.org/officeDocument/2006/relationships/slide" Target="/ppt/slides/slide1.xml" Id="R59a002ec323e4d16" /><Relationship Type="http://schemas.openxmlformats.org/officeDocument/2006/relationships/slide" Target="/ppt/slides/slide2.xml" Id="R0d987711184841b1" /><Relationship Type="http://schemas.openxmlformats.org/officeDocument/2006/relationships/slide" Target="/ppt/slides/slide3.xml" Id="Rd86a2d10d7e346f6" /><Relationship Type="http://schemas.openxmlformats.org/officeDocument/2006/relationships/slide" Target="/ppt/slides/slide4.xml" Id="R6a7ccf1389e04501" /><Relationship Type="http://schemas.openxmlformats.org/officeDocument/2006/relationships/slide" Target="/ppt/slides/slide5.xml" Id="Rd4f5faeee9364238" /><Relationship Type="http://schemas.openxmlformats.org/officeDocument/2006/relationships/slide" Target="/ppt/slides/slide6.xml" Id="R1674d76cbcb142cb" /><Relationship Type="http://schemas.openxmlformats.org/officeDocument/2006/relationships/slide" Target="/ppt/slides/slide7.xml" Id="R09b7bcd8ad6444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e8a99fb9e645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2bad5a85774745" /><Relationship Type="http://schemas.openxmlformats.org/officeDocument/2006/relationships/theme" Target="/ppt/slideMasters/theme/theme1.xml" Id="R3d62de9aec0c41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2bad5a857747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eb55efbc5245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a798abb2314d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16a2eb45904e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2e115856e34d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bda13f021a4a6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54459d3085462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535c674ced40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BJS INVEST AS ble etablert [år] og holder til i Torangsvåg.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−40 890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456 848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9 480 873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9 509 057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SÆLE BERIT JOHANNE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5384 Torangsvåg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18 32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988 836 621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BJS INVEST AS</a:t>
            </a:r>
          </a:p>
        </p:txBody>
      </p:sp>
    </p:spTree>
  </p:cSld>
  <p:clrMapOvr>
    <a:masterClrMapping xmlns:a="http://schemas.openxmlformats.org/drawingml/2006/main"/>
  </p:clrMapOvr>
</p:sld>
</file>