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3828e9dc5843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f8ff7247814179"/>
  </p:sldMasterIdLst>
  <p:sldIdLst>
    <p:sldId xmlns:r="http://schemas.openxmlformats.org/officeDocument/2006/relationships" id="256" r:id="R5403d39dcdea4aca"/>
    <p:sldId xmlns:r="http://schemas.openxmlformats.org/officeDocument/2006/relationships" id="257" r:id="R68a4d215261c4ca4"/>
    <p:sldId xmlns:r="http://schemas.openxmlformats.org/officeDocument/2006/relationships" id="258" r:id="R0fad7bb4b7c44a31"/>
    <p:sldId xmlns:r="http://schemas.openxmlformats.org/officeDocument/2006/relationships" id="259" r:id="R35290f9fb5a546b5"/>
    <p:sldId xmlns:r="http://schemas.openxmlformats.org/officeDocument/2006/relationships" id="260" r:id="Rfc136c3b5c4441dc"/>
    <p:sldId xmlns:r="http://schemas.openxmlformats.org/officeDocument/2006/relationships" id="261" r:id="R2753f7b6f6464fbe"/>
    <p:sldId xmlns:r="http://schemas.openxmlformats.org/officeDocument/2006/relationships" id="262" r:id="R36bf988216164f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f8ff7247814179" /><Relationship Type="http://schemas.openxmlformats.org/officeDocument/2006/relationships/slide" Target="/ppt/slides/slide1.xml" Id="R5403d39dcdea4aca" /><Relationship Type="http://schemas.openxmlformats.org/officeDocument/2006/relationships/slide" Target="/ppt/slides/slide2.xml" Id="R68a4d215261c4ca4" /><Relationship Type="http://schemas.openxmlformats.org/officeDocument/2006/relationships/slide" Target="/ppt/slides/slide3.xml" Id="R0fad7bb4b7c44a31" /><Relationship Type="http://schemas.openxmlformats.org/officeDocument/2006/relationships/slide" Target="/ppt/slides/slide4.xml" Id="R35290f9fb5a546b5" /><Relationship Type="http://schemas.openxmlformats.org/officeDocument/2006/relationships/slide" Target="/ppt/slides/slide5.xml" Id="Rfc136c3b5c4441dc" /><Relationship Type="http://schemas.openxmlformats.org/officeDocument/2006/relationships/slide" Target="/ppt/slides/slide6.xml" Id="R2753f7b6f6464fbe" /><Relationship Type="http://schemas.openxmlformats.org/officeDocument/2006/relationships/slide" Target="/ppt/slides/slide7.xml" Id="R36bf988216164f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0f9f9ce6344a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e1dc101d544d2" /><Relationship Type="http://schemas.openxmlformats.org/officeDocument/2006/relationships/theme" Target="/ppt/slideMasters/theme/theme1.xml" Id="R682ff30484b041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3e1dc101d544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0fd12bf5144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3787777084c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e4881a63c46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c87ad2e0144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cb84e27a54c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342288be14e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8323642c84e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LUNCON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LUNCON HOLDING AS ble etablert [år] og holder til i Kvam.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2 687 187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−901 414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31 390 647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146 229 948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176 253 220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OVE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Haugsetervegen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2642 Kvam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37 84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988 856 444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