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620104680043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b25c1272864fe3"/>
  </p:sldMasterIdLst>
  <p:sldIdLst>
    <p:sldId xmlns:r="http://schemas.openxmlformats.org/officeDocument/2006/relationships" id="256" r:id="R1f4323037bb745ab"/>
    <p:sldId xmlns:r="http://schemas.openxmlformats.org/officeDocument/2006/relationships" id="257" r:id="R3330660f6e8748c5"/>
    <p:sldId xmlns:r="http://schemas.openxmlformats.org/officeDocument/2006/relationships" id="258" r:id="Rf89ffc6b359f4679"/>
    <p:sldId xmlns:r="http://schemas.openxmlformats.org/officeDocument/2006/relationships" id="259" r:id="R1d6275180b464e6e"/>
    <p:sldId xmlns:r="http://schemas.openxmlformats.org/officeDocument/2006/relationships" id="260" r:id="R889471070f864f60"/>
    <p:sldId xmlns:r="http://schemas.openxmlformats.org/officeDocument/2006/relationships" id="261" r:id="R5e2b88e399a24acf"/>
    <p:sldId xmlns:r="http://schemas.openxmlformats.org/officeDocument/2006/relationships" id="262" r:id="R68385eb74f494d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b25c1272864fe3" /><Relationship Type="http://schemas.openxmlformats.org/officeDocument/2006/relationships/slide" Target="/ppt/slides/slide1.xml" Id="R1f4323037bb745ab" /><Relationship Type="http://schemas.openxmlformats.org/officeDocument/2006/relationships/slide" Target="/ppt/slides/slide2.xml" Id="R3330660f6e8748c5" /><Relationship Type="http://schemas.openxmlformats.org/officeDocument/2006/relationships/slide" Target="/ppt/slides/slide3.xml" Id="Rf89ffc6b359f4679" /><Relationship Type="http://schemas.openxmlformats.org/officeDocument/2006/relationships/slide" Target="/ppt/slides/slide4.xml" Id="R1d6275180b464e6e" /><Relationship Type="http://schemas.openxmlformats.org/officeDocument/2006/relationships/slide" Target="/ppt/slides/slide5.xml" Id="R889471070f864f60" /><Relationship Type="http://schemas.openxmlformats.org/officeDocument/2006/relationships/slide" Target="/ppt/slides/slide6.xml" Id="R5e2b88e399a24acf" /><Relationship Type="http://schemas.openxmlformats.org/officeDocument/2006/relationships/slide" Target="/ppt/slides/slide7.xml" Id="R68385eb74f494d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c6c054a90f42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ee5f90b4d4b53" /><Relationship Type="http://schemas.openxmlformats.org/officeDocument/2006/relationships/theme" Target="/ppt/slideMasters/theme/theme1.xml" Id="Rc19108c3e8be43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eee5f90b4d4b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bf59b7ac64e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40b5c1e6247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a062a4c434d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da7ff57aa42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6eb292b7248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78652a00445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3aca02c5b43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LUNCON HOLDING AS ble etablert [år] og holder til i Kvam.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2 687 187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−901 414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31 390 647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146 229 948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176 253 220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STIAN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Haugsetervegen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84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988 856 444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