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34db7c065e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9460d7cc504909"/>
  </p:sldMasterIdLst>
  <p:sldIdLst>
    <p:sldId xmlns:r="http://schemas.openxmlformats.org/officeDocument/2006/relationships" id="256" r:id="R3f47cc06c21d4a56"/>
    <p:sldId xmlns:r="http://schemas.openxmlformats.org/officeDocument/2006/relationships" id="257" r:id="R624776244857467b"/>
    <p:sldId xmlns:r="http://schemas.openxmlformats.org/officeDocument/2006/relationships" id="258" r:id="Ra5d0e0f8e370444e"/>
    <p:sldId xmlns:r="http://schemas.openxmlformats.org/officeDocument/2006/relationships" id="259" r:id="Rbc675d32731a47a4"/>
    <p:sldId xmlns:r="http://schemas.openxmlformats.org/officeDocument/2006/relationships" id="260" r:id="R3990a9c28fff46e5"/>
    <p:sldId xmlns:r="http://schemas.openxmlformats.org/officeDocument/2006/relationships" id="261" r:id="Rd677898640154078"/>
    <p:sldId xmlns:r="http://schemas.openxmlformats.org/officeDocument/2006/relationships" id="262" r:id="R13163fb3bfc749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9460d7cc504909" /><Relationship Type="http://schemas.openxmlformats.org/officeDocument/2006/relationships/slide" Target="/ppt/slides/slide1.xml" Id="R3f47cc06c21d4a56" /><Relationship Type="http://schemas.openxmlformats.org/officeDocument/2006/relationships/slide" Target="/ppt/slides/slide2.xml" Id="R624776244857467b" /><Relationship Type="http://schemas.openxmlformats.org/officeDocument/2006/relationships/slide" Target="/ppt/slides/slide3.xml" Id="Ra5d0e0f8e370444e" /><Relationship Type="http://schemas.openxmlformats.org/officeDocument/2006/relationships/slide" Target="/ppt/slides/slide4.xml" Id="Rbc675d32731a47a4" /><Relationship Type="http://schemas.openxmlformats.org/officeDocument/2006/relationships/slide" Target="/ppt/slides/slide5.xml" Id="R3990a9c28fff46e5" /><Relationship Type="http://schemas.openxmlformats.org/officeDocument/2006/relationships/slide" Target="/ppt/slides/slide6.xml" Id="Rd677898640154078" /><Relationship Type="http://schemas.openxmlformats.org/officeDocument/2006/relationships/slide" Target="/ppt/slides/slide7.xml" Id="R13163fb3bfc749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51c035cd24a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d70eaa995484e" /><Relationship Type="http://schemas.openxmlformats.org/officeDocument/2006/relationships/theme" Target="/ppt/slideMasters/theme/theme1.xml" Id="R9bc0ea0d8d6f4e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3d70eaa99548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3dfafa1e047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823ae5f424b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11610cf4845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61abe8bdb47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256617d3942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4fb062a9d4a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5e10f59d04f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16 123 592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LIABØ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