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6d9a5e2bd348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a77cd199e648c9"/>
  </p:sldMasterIdLst>
  <p:sldIdLst>
    <p:sldId xmlns:r="http://schemas.openxmlformats.org/officeDocument/2006/relationships" id="256" r:id="R45e8cae38a344c64"/>
    <p:sldId xmlns:r="http://schemas.openxmlformats.org/officeDocument/2006/relationships" id="257" r:id="R9a8030d51df24efe"/>
    <p:sldId xmlns:r="http://schemas.openxmlformats.org/officeDocument/2006/relationships" id="258" r:id="R462018cf249c4003"/>
    <p:sldId xmlns:r="http://schemas.openxmlformats.org/officeDocument/2006/relationships" id="259" r:id="R62d51225fe8d49d1"/>
    <p:sldId xmlns:r="http://schemas.openxmlformats.org/officeDocument/2006/relationships" id="260" r:id="R421beb4ec27b43de"/>
    <p:sldId xmlns:r="http://schemas.openxmlformats.org/officeDocument/2006/relationships" id="261" r:id="Ref137ce1ef5143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a77cd199e648c9" /><Relationship Type="http://schemas.openxmlformats.org/officeDocument/2006/relationships/slide" Target="/ppt/slides/slide1.xml" Id="R45e8cae38a344c64" /><Relationship Type="http://schemas.openxmlformats.org/officeDocument/2006/relationships/slide" Target="/ppt/slides/slide2.xml" Id="R9a8030d51df24efe" /><Relationship Type="http://schemas.openxmlformats.org/officeDocument/2006/relationships/slide" Target="/ppt/slides/slide3.xml" Id="R462018cf249c4003" /><Relationship Type="http://schemas.openxmlformats.org/officeDocument/2006/relationships/slide" Target="/ppt/slides/slide4.xml" Id="R62d51225fe8d49d1" /><Relationship Type="http://schemas.openxmlformats.org/officeDocument/2006/relationships/slide" Target="/ppt/slides/slide5.xml" Id="R421beb4ec27b43de" /><Relationship Type="http://schemas.openxmlformats.org/officeDocument/2006/relationships/slide" Target="/ppt/slides/slide6.xml" Id="Ref137ce1ef5143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0f12892d740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d7634fb64461b" /><Relationship Type="http://schemas.openxmlformats.org/officeDocument/2006/relationships/theme" Target="/ppt/slideMasters/theme/theme1.xml" Id="Rec7c3a39f6ae45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6d7634fb6446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5b9b6d23f4b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6c08b2c5048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bbcc7b6bf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13c9997b94e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19c618f7a44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8c7d8526242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