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59dac50c4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5fb1eca439463e"/>
  </p:sldMasterIdLst>
  <p:sldIdLst>
    <p:sldId xmlns:r="http://schemas.openxmlformats.org/officeDocument/2006/relationships" id="256" r:id="R5a0c4ec484074661"/>
    <p:sldId xmlns:r="http://schemas.openxmlformats.org/officeDocument/2006/relationships" id="257" r:id="R1ae75753987e4e97"/>
    <p:sldId xmlns:r="http://schemas.openxmlformats.org/officeDocument/2006/relationships" id="258" r:id="R14de9eb2defb452f"/>
    <p:sldId xmlns:r="http://schemas.openxmlformats.org/officeDocument/2006/relationships" id="259" r:id="Rbe2d12f5d71d4e6c"/>
    <p:sldId xmlns:r="http://schemas.openxmlformats.org/officeDocument/2006/relationships" id="260" r:id="R76f6296c8a7141b4"/>
    <p:sldId xmlns:r="http://schemas.openxmlformats.org/officeDocument/2006/relationships" id="261" r:id="R8c37e1d4b2804065"/>
    <p:sldId xmlns:r="http://schemas.openxmlformats.org/officeDocument/2006/relationships" id="262" r:id="Ree17dd68dbb9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fb1eca439463e" /><Relationship Type="http://schemas.openxmlformats.org/officeDocument/2006/relationships/slide" Target="/ppt/slides/slide1.xml" Id="R5a0c4ec484074661" /><Relationship Type="http://schemas.openxmlformats.org/officeDocument/2006/relationships/slide" Target="/ppt/slides/slide2.xml" Id="R1ae75753987e4e97" /><Relationship Type="http://schemas.openxmlformats.org/officeDocument/2006/relationships/slide" Target="/ppt/slides/slide3.xml" Id="R14de9eb2defb452f" /><Relationship Type="http://schemas.openxmlformats.org/officeDocument/2006/relationships/slide" Target="/ppt/slides/slide4.xml" Id="Rbe2d12f5d71d4e6c" /><Relationship Type="http://schemas.openxmlformats.org/officeDocument/2006/relationships/slide" Target="/ppt/slides/slide5.xml" Id="R76f6296c8a7141b4" /><Relationship Type="http://schemas.openxmlformats.org/officeDocument/2006/relationships/slide" Target="/ppt/slides/slide6.xml" Id="R8c37e1d4b2804065" /><Relationship Type="http://schemas.openxmlformats.org/officeDocument/2006/relationships/slide" Target="/ppt/slides/slide7.xml" Id="Ree17dd68dbb9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efed91bab46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d62b205314ae0" /><Relationship Type="http://schemas.openxmlformats.org/officeDocument/2006/relationships/theme" Target="/ppt/slideMasters/theme/theme1.xml" Id="Ra5f5896d9bdd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d62b20531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d5597429a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73a9b581e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f824926c5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be3af873f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307612b2d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4d824a73c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be06ea7046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