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ef49175c4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90708130b4b54"/>
  </p:sldMasterIdLst>
  <p:sldIdLst>
    <p:sldId xmlns:r="http://schemas.openxmlformats.org/officeDocument/2006/relationships" id="256" r:id="R05434c55b2d5457e"/>
    <p:sldId xmlns:r="http://schemas.openxmlformats.org/officeDocument/2006/relationships" id="257" r:id="R849806447b2a4bfa"/>
    <p:sldId xmlns:r="http://schemas.openxmlformats.org/officeDocument/2006/relationships" id="258" r:id="R2df75e37a9b54742"/>
    <p:sldId xmlns:r="http://schemas.openxmlformats.org/officeDocument/2006/relationships" id="259" r:id="Rafccd06d95c74314"/>
    <p:sldId xmlns:r="http://schemas.openxmlformats.org/officeDocument/2006/relationships" id="260" r:id="R14f07af90ea242ba"/>
    <p:sldId xmlns:r="http://schemas.openxmlformats.org/officeDocument/2006/relationships" id="261" r:id="R82c83d5f1e4e4c26"/>
    <p:sldId xmlns:r="http://schemas.openxmlformats.org/officeDocument/2006/relationships" id="262" r:id="R85ab718250a2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90708130b4b54" /><Relationship Type="http://schemas.openxmlformats.org/officeDocument/2006/relationships/slide" Target="/ppt/slides/slide1.xml" Id="R05434c55b2d5457e" /><Relationship Type="http://schemas.openxmlformats.org/officeDocument/2006/relationships/slide" Target="/ppt/slides/slide2.xml" Id="R849806447b2a4bfa" /><Relationship Type="http://schemas.openxmlformats.org/officeDocument/2006/relationships/slide" Target="/ppt/slides/slide3.xml" Id="R2df75e37a9b54742" /><Relationship Type="http://schemas.openxmlformats.org/officeDocument/2006/relationships/slide" Target="/ppt/slides/slide4.xml" Id="Rafccd06d95c74314" /><Relationship Type="http://schemas.openxmlformats.org/officeDocument/2006/relationships/slide" Target="/ppt/slides/slide5.xml" Id="R14f07af90ea242ba" /><Relationship Type="http://schemas.openxmlformats.org/officeDocument/2006/relationships/slide" Target="/ppt/slides/slide6.xml" Id="R82c83d5f1e4e4c26" /><Relationship Type="http://schemas.openxmlformats.org/officeDocument/2006/relationships/slide" Target="/ppt/slides/slide7.xml" Id="R85ab718250a2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1fd0af225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e1f09c79c4a4d" /><Relationship Type="http://schemas.openxmlformats.org/officeDocument/2006/relationships/theme" Target="/ppt/slideMasters/theme/theme1.xml" Id="Rd6cfbb1a1c47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e1f09c79c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99c33b2bd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21cd34089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fc93049b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43c0ec4d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6b390c3d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bc31b961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a31946f9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