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d64b0610b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e6ea435274e0f"/>
  </p:sldMasterIdLst>
  <p:sldIdLst>
    <p:sldId xmlns:r="http://schemas.openxmlformats.org/officeDocument/2006/relationships" id="256" r:id="Rb6637e5cd4564226"/>
    <p:sldId xmlns:r="http://schemas.openxmlformats.org/officeDocument/2006/relationships" id="257" r:id="R9cf1f0da695b48ba"/>
    <p:sldId xmlns:r="http://schemas.openxmlformats.org/officeDocument/2006/relationships" id="258" r:id="Rb125c41bbe1446c8"/>
    <p:sldId xmlns:r="http://schemas.openxmlformats.org/officeDocument/2006/relationships" id="259" r:id="Rdae665cc4cec47c1"/>
    <p:sldId xmlns:r="http://schemas.openxmlformats.org/officeDocument/2006/relationships" id="260" r:id="R95529a3e2e6f498c"/>
    <p:sldId xmlns:r="http://schemas.openxmlformats.org/officeDocument/2006/relationships" id="261" r:id="Rba4bcb46c83e4a5a"/>
    <p:sldId xmlns:r="http://schemas.openxmlformats.org/officeDocument/2006/relationships" id="262" r:id="Rf1b61d9b0689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e6ea435274e0f" /><Relationship Type="http://schemas.openxmlformats.org/officeDocument/2006/relationships/slide" Target="/ppt/slides/slide1.xml" Id="Rb6637e5cd4564226" /><Relationship Type="http://schemas.openxmlformats.org/officeDocument/2006/relationships/slide" Target="/ppt/slides/slide2.xml" Id="R9cf1f0da695b48ba" /><Relationship Type="http://schemas.openxmlformats.org/officeDocument/2006/relationships/slide" Target="/ppt/slides/slide3.xml" Id="Rb125c41bbe1446c8" /><Relationship Type="http://schemas.openxmlformats.org/officeDocument/2006/relationships/slide" Target="/ppt/slides/slide4.xml" Id="Rdae665cc4cec47c1" /><Relationship Type="http://schemas.openxmlformats.org/officeDocument/2006/relationships/slide" Target="/ppt/slides/slide5.xml" Id="R95529a3e2e6f498c" /><Relationship Type="http://schemas.openxmlformats.org/officeDocument/2006/relationships/slide" Target="/ppt/slides/slide6.xml" Id="Rba4bcb46c83e4a5a" /><Relationship Type="http://schemas.openxmlformats.org/officeDocument/2006/relationships/slide" Target="/ppt/slides/slide7.xml" Id="Rf1b61d9b0689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a41b3efab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57a92a4f4a55" /><Relationship Type="http://schemas.openxmlformats.org/officeDocument/2006/relationships/theme" Target="/ppt/slideMasters/theme/theme1.xml" Id="Rc0dc310261dc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657a92a4f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b1f45d25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a834a161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7e567354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f9117193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20c96a5c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53a602c49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946704d6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OLSEN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