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641d765b4540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fb95beccb641a0"/>
  </p:sldMasterIdLst>
  <p:sldIdLst>
    <p:sldId xmlns:r="http://schemas.openxmlformats.org/officeDocument/2006/relationships" id="256" r:id="R4387a475aeb54cb2"/>
    <p:sldId xmlns:r="http://schemas.openxmlformats.org/officeDocument/2006/relationships" id="257" r:id="R3baad395815d417a"/>
    <p:sldId xmlns:r="http://schemas.openxmlformats.org/officeDocument/2006/relationships" id="258" r:id="Rb82a3f3c66b6427a"/>
    <p:sldId xmlns:r="http://schemas.openxmlformats.org/officeDocument/2006/relationships" id="259" r:id="R06606996a98c43bb"/>
    <p:sldId xmlns:r="http://schemas.openxmlformats.org/officeDocument/2006/relationships" id="260" r:id="Rfd63718fd0604d0b"/>
    <p:sldId xmlns:r="http://schemas.openxmlformats.org/officeDocument/2006/relationships" id="261" r:id="R9740fe097fa64377"/>
    <p:sldId xmlns:r="http://schemas.openxmlformats.org/officeDocument/2006/relationships" id="262" r:id="R6706fa5d773341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b95beccb641a0" /><Relationship Type="http://schemas.openxmlformats.org/officeDocument/2006/relationships/slide" Target="/ppt/slides/slide1.xml" Id="R4387a475aeb54cb2" /><Relationship Type="http://schemas.openxmlformats.org/officeDocument/2006/relationships/slide" Target="/ppt/slides/slide2.xml" Id="R3baad395815d417a" /><Relationship Type="http://schemas.openxmlformats.org/officeDocument/2006/relationships/slide" Target="/ppt/slides/slide3.xml" Id="Rb82a3f3c66b6427a" /><Relationship Type="http://schemas.openxmlformats.org/officeDocument/2006/relationships/slide" Target="/ppt/slides/slide4.xml" Id="R06606996a98c43bb" /><Relationship Type="http://schemas.openxmlformats.org/officeDocument/2006/relationships/slide" Target="/ppt/slides/slide5.xml" Id="Rfd63718fd0604d0b" /><Relationship Type="http://schemas.openxmlformats.org/officeDocument/2006/relationships/slide" Target="/ppt/slides/slide6.xml" Id="R9740fe097fa64377" /><Relationship Type="http://schemas.openxmlformats.org/officeDocument/2006/relationships/slide" Target="/ppt/slides/slide7.xml" Id="R6706fa5d773341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cd654b8cb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f48e621654f27" /><Relationship Type="http://schemas.openxmlformats.org/officeDocument/2006/relationships/theme" Target="/ppt/slideMasters/theme/theme1.xml" Id="Rbde0ed968f47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2f48e62165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b44f84905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cb387ff53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9a397f568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6892b88c247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08f425c7441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0b7489689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4da10c94e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ØLDA HOLDING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2 005 281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3 715 134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LARS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JOACHIM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LINE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Stauperveien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988 907 421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ØLDA HOLDING AS</a:t>
            </a:r>
          </a:p>
        </p:txBody>
      </p:sp>
    </p:spTree>
  </p:cSld>
  <p:clrMapOvr>
    <a:masterClrMapping xmlns:a="http://schemas.openxmlformats.org/drawingml/2006/main"/>
  </p:clrMapOvr>
</p:sld>
</file>