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927fa0b4e748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8df7addc2409a"/>
  </p:sldMasterIdLst>
  <p:sldIdLst>
    <p:sldId xmlns:r="http://schemas.openxmlformats.org/officeDocument/2006/relationships" id="256" r:id="R8d64616c899e4015"/>
    <p:sldId xmlns:r="http://schemas.openxmlformats.org/officeDocument/2006/relationships" id="257" r:id="R2274b61df91e400d"/>
    <p:sldId xmlns:r="http://schemas.openxmlformats.org/officeDocument/2006/relationships" id="258" r:id="Ra5b5f782b38042f8"/>
    <p:sldId xmlns:r="http://schemas.openxmlformats.org/officeDocument/2006/relationships" id="259" r:id="R8a73e8a701b447d5"/>
    <p:sldId xmlns:r="http://schemas.openxmlformats.org/officeDocument/2006/relationships" id="260" r:id="R19cafb7618a14f5e"/>
    <p:sldId xmlns:r="http://schemas.openxmlformats.org/officeDocument/2006/relationships" id="261" r:id="R3d8c0a7a20db4221"/>
    <p:sldId xmlns:r="http://schemas.openxmlformats.org/officeDocument/2006/relationships" id="262" r:id="Rb6f33935a0d6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8df7addc2409a" /><Relationship Type="http://schemas.openxmlformats.org/officeDocument/2006/relationships/slide" Target="/ppt/slides/slide1.xml" Id="R8d64616c899e4015" /><Relationship Type="http://schemas.openxmlformats.org/officeDocument/2006/relationships/slide" Target="/ppt/slides/slide2.xml" Id="R2274b61df91e400d" /><Relationship Type="http://schemas.openxmlformats.org/officeDocument/2006/relationships/slide" Target="/ppt/slides/slide3.xml" Id="Ra5b5f782b38042f8" /><Relationship Type="http://schemas.openxmlformats.org/officeDocument/2006/relationships/slide" Target="/ppt/slides/slide4.xml" Id="R8a73e8a701b447d5" /><Relationship Type="http://schemas.openxmlformats.org/officeDocument/2006/relationships/slide" Target="/ppt/slides/slide5.xml" Id="R19cafb7618a14f5e" /><Relationship Type="http://schemas.openxmlformats.org/officeDocument/2006/relationships/slide" Target="/ppt/slides/slide6.xml" Id="R3d8c0a7a20db4221" /><Relationship Type="http://schemas.openxmlformats.org/officeDocument/2006/relationships/slide" Target="/ppt/slides/slide7.xml" Id="Rb6f33935a0d6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bf4a099f9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bfc3ab0e840eb" /><Relationship Type="http://schemas.openxmlformats.org/officeDocument/2006/relationships/theme" Target="/ppt/slideMasters/theme/theme1.xml" Id="R0ed37fec0a644c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cbfc3ab0e8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c0f83a94c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eddfd498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d48e8c1c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922d85b38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8ce2fb2d4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43c10dd0144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3a82c89f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