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bdb53b5fc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cceb781e6842de"/>
  </p:sldMasterIdLst>
  <p:sldIdLst>
    <p:sldId xmlns:r="http://schemas.openxmlformats.org/officeDocument/2006/relationships" id="256" r:id="Rdcc4d06d6a8c41bb"/>
    <p:sldId xmlns:r="http://schemas.openxmlformats.org/officeDocument/2006/relationships" id="257" r:id="R71532581d3ff4652"/>
    <p:sldId xmlns:r="http://schemas.openxmlformats.org/officeDocument/2006/relationships" id="258" r:id="Rb4e6215ac7ea404c"/>
    <p:sldId xmlns:r="http://schemas.openxmlformats.org/officeDocument/2006/relationships" id="259" r:id="R7965fe0f15b64889"/>
    <p:sldId xmlns:r="http://schemas.openxmlformats.org/officeDocument/2006/relationships" id="260" r:id="Rf84127296d124517"/>
    <p:sldId xmlns:r="http://schemas.openxmlformats.org/officeDocument/2006/relationships" id="261" r:id="R63a234ab8f7c4b4b"/>
    <p:sldId xmlns:r="http://schemas.openxmlformats.org/officeDocument/2006/relationships" id="262" r:id="R6a381a54aeac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ceb781e6842de" /><Relationship Type="http://schemas.openxmlformats.org/officeDocument/2006/relationships/slide" Target="/ppt/slides/slide1.xml" Id="Rdcc4d06d6a8c41bb" /><Relationship Type="http://schemas.openxmlformats.org/officeDocument/2006/relationships/slide" Target="/ppt/slides/slide2.xml" Id="R71532581d3ff4652" /><Relationship Type="http://schemas.openxmlformats.org/officeDocument/2006/relationships/slide" Target="/ppt/slides/slide3.xml" Id="Rb4e6215ac7ea404c" /><Relationship Type="http://schemas.openxmlformats.org/officeDocument/2006/relationships/slide" Target="/ppt/slides/slide4.xml" Id="R7965fe0f15b64889" /><Relationship Type="http://schemas.openxmlformats.org/officeDocument/2006/relationships/slide" Target="/ppt/slides/slide5.xml" Id="Rf84127296d124517" /><Relationship Type="http://schemas.openxmlformats.org/officeDocument/2006/relationships/slide" Target="/ppt/slides/slide6.xml" Id="R63a234ab8f7c4b4b" /><Relationship Type="http://schemas.openxmlformats.org/officeDocument/2006/relationships/slide" Target="/ppt/slides/slide7.xml" Id="R6a381a54aeac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babc859c4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cd8384e024e02" /><Relationship Type="http://schemas.openxmlformats.org/officeDocument/2006/relationships/theme" Target="/ppt/slideMasters/theme/theme1.xml" Id="Rdb10dc7dfd92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cd8384e024e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7da7b79c0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ce0bbbff7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75b0c0016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a5224df43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254ebeaf2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c119fb74943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1fe52ad5e49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