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68624aabf5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66becb9e34b03"/>
  </p:sldMasterIdLst>
  <p:sldIdLst>
    <p:sldId xmlns:r="http://schemas.openxmlformats.org/officeDocument/2006/relationships" id="256" r:id="Rdaeb9b81ccf74f1f"/>
    <p:sldId xmlns:r="http://schemas.openxmlformats.org/officeDocument/2006/relationships" id="257" r:id="Rb3ba1a0eee8b4912"/>
    <p:sldId xmlns:r="http://schemas.openxmlformats.org/officeDocument/2006/relationships" id="258" r:id="Rf5aee41a46164923"/>
    <p:sldId xmlns:r="http://schemas.openxmlformats.org/officeDocument/2006/relationships" id="259" r:id="Re5e16174b7b8404b"/>
    <p:sldId xmlns:r="http://schemas.openxmlformats.org/officeDocument/2006/relationships" id="260" r:id="Raee261c853bb4276"/>
    <p:sldId xmlns:r="http://schemas.openxmlformats.org/officeDocument/2006/relationships" id="261" r:id="R96d4400cbb4f423d"/>
    <p:sldId xmlns:r="http://schemas.openxmlformats.org/officeDocument/2006/relationships" id="262" r:id="Re67050df4d89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66becb9e34b03" /><Relationship Type="http://schemas.openxmlformats.org/officeDocument/2006/relationships/slide" Target="/ppt/slides/slide1.xml" Id="Rdaeb9b81ccf74f1f" /><Relationship Type="http://schemas.openxmlformats.org/officeDocument/2006/relationships/slide" Target="/ppt/slides/slide2.xml" Id="Rb3ba1a0eee8b4912" /><Relationship Type="http://schemas.openxmlformats.org/officeDocument/2006/relationships/slide" Target="/ppt/slides/slide3.xml" Id="Rf5aee41a46164923" /><Relationship Type="http://schemas.openxmlformats.org/officeDocument/2006/relationships/slide" Target="/ppt/slides/slide4.xml" Id="Re5e16174b7b8404b" /><Relationship Type="http://schemas.openxmlformats.org/officeDocument/2006/relationships/slide" Target="/ppt/slides/slide5.xml" Id="Raee261c853bb4276" /><Relationship Type="http://schemas.openxmlformats.org/officeDocument/2006/relationships/slide" Target="/ppt/slides/slide6.xml" Id="R96d4400cbb4f423d" /><Relationship Type="http://schemas.openxmlformats.org/officeDocument/2006/relationships/slide" Target="/ppt/slides/slide7.xml" Id="Re67050df4d89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3fdc369c2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a152be57f4ca2" /><Relationship Type="http://schemas.openxmlformats.org/officeDocument/2006/relationships/theme" Target="/ppt/slideMasters/theme/theme1.xml" Id="R41691d79527c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a152be57f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9999d0c8e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18e9957f747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7e89dfcc9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9fe23543f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13c5e54a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fb0e13cb4b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1a5ae7006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