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5502b7fb6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348e67bcd41e2"/>
  </p:sldMasterIdLst>
  <p:sldIdLst>
    <p:sldId xmlns:r="http://schemas.openxmlformats.org/officeDocument/2006/relationships" id="256" r:id="Rda9cc8eee7ce4035"/>
    <p:sldId xmlns:r="http://schemas.openxmlformats.org/officeDocument/2006/relationships" id="257" r:id="R2effb991e93b433a"/>
    <p:sldId xmlns:r="http://schemas.openxmlformats.org/officeDocument/2006/relationships" id="258" r:id="R8430dbb6d342499d"/>
    <p:sldId xmlns:r="http://schemas.openxmlformats.org/officeDocument/2006/relationships" id="259" r:id="R094470981e4f427b"/>
    <p:sldId xmlns:r="http://schemas.openxmlformats.org/officeDocument/2006/relationships" id="260" r:id="R832bd4a2d6e64517"/>
    <p:sldId xmlns:r="http://schemas.openxmlformats.org/officeDocument/2006/relationships" id="261" r:id="R17a8f0e12a0347d7"/>
    <p:sldId xmlns:r="http://schemas.openxmlformats.org/officeDocument/2006/relationships" id="262" r:id="R5130a1e25845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348e67bcd41e2" /><Relationship Type="http://schemas.openxmlformats.org/officeDocument/2006/relationships/slide" Target="/ppt/slides/slide1.xml" Id="Rda9cc8eee7ce4035" /><Relationship Type="http://schemas.openxmlformats.org/officeDocument/2006/relationships/slide" Target="/ppt/slides/slide2.xml" Id="R2effb991e93b433a" /><Relationship Type="http://schemas.openxmlformats.org/officeDocument/2006/relationships/slide" Target="/ppt/slides/slide3.xml" Id="R8430dbb6d342499d" /><Relationship Type="http://schemas.openxmlformats.org/officeDocument/2006/relationships/slide" Target="/ppt/slides/slide4.xml" Id="R094470981e4f427b" /><Relationship Type="http://schemas.openxmlformats.org/officeDocument/2006/relationships/slide" Target="/ppt/slides/slide5.xml" Id="R832bd4a2d6e64517" /><Relationship Type="http://schemas.openxmlformats.org/officeDocument/2006/relationships/slide" Target="/ppt/slides/slide6.xml" Id="R17a8f0e12a0347d7" /><Relationship Type="http://schemas.openxmlformats.org/officeDocument/2006/relationships/slide" Target="/ppt/slides/slide7.xml" Id="R5130a1e25845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d9a945ad5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7ea56fde64957" /><Relationship Type="http://schemas.openxmlformats.org/officeDocument/2006/relationships/theme" Target="/ppt/slideMasters/theme/theme1.xml" Id="R4d409c97fedc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7ea56fde6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ce1431e33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99fe76a09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72fb28578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f60919875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b47d7ca8b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4b71b9dc3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b7a52fe1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JØRGEN HOVDAHL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