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de4869d42947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8d2576b17d45ea"/>
  </p:sldMasterIdLst>
  <p:sldIdLst>
    <p:sldId xmlns:r="http://schemas.openxmlformats.org/officeDocument/2006/relationships" id="256" r:id="Rd2954851a82143b1"/>
    <p:sldId xmlns:r="http://schemas.openxmlformats.org/officeDocument/2006/relationships" id="257" r:id="R1774355ad45f4991"/>
    <p:sldId xmlns:r="http://schemas.openxmlformats.org/officeDocument/2006/relationships" id="258" r:id="Rd7bd550c435145f2"/>
    <p:sldId xmlns:r="http://schemas.openxmlformats.org/officeDocument/2006/relationships" id="259" r:id="R5e982d1b79e5426f"/>
    <p:sldId xmlns:r="http://schemas.openxmlformats.org/officeDocument/2006/relationships" id="260" r:id="Rec1a7aa359a64fda"/>
    <p:sldId xmlns:r="http://schemas.openxmlformats.org/officeDocument/2006/relationships" id="261" r:id="R0f8e5fb752ac4e19"/>
    <p:sldId xmlns:r="http://schemas.openxmlformats.org/officeDocument/2006/relationships" id="262" r:id="R4a206c54e3ca4d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8d2576b17d45ea" /><Relationship Type="http://schemas.openxmlformats.org/officeDocument/2006/relationships/slide" Target="/ppt/slides/slide1.xml" Id="Rd2954851a82143b1" /><Relationship Type="http://schemas.openxmlformats.org/officeDocument/2006/relationships/slide" Target="/ppt/slides/slide2.xml" Id="R1774355ad45f4991" /><Relationship Type="http://schemas.openxmlformats.org/officeDocument/2006/relationships/slide" Target="/ppt/slides/slide3.xml" Id="Rd7bd550c435145f2" /><Relationship Type="http://schemas.openxmlformats.org/officeDocument/2006/relationships/slide" Target="/ppt/slides/slide4.xml" Id="R5e982d1b79e5426f" /><Relationship Type="http://schemas.openxmlformats.org/officeDocument/2006/relationships/slide" Target="/ppt/slides/slide5.xml" Id="Rec1a7aa359a64fda" /><Relationship Type="http://schemas.openxmlformats.org/officeDocument/2006/relationships/slide" Target="/ppt/slides/slide6.xml" Id="R0f8e5fb752ac4e19" /><Relationship Type="http://schemas.openxmlformats.org/officeDocument/2006/relationships/slide" Target="/ppt/slides/slide7.xml" Id="R4a206c54e3ca4d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26d22a8ba47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372da185e4fd4" /><Relationship Type="http://schemas.openxmlformats.org/officeDocument/2006/relationships/theme" Target="/ppt/slideMasters/theme/theme1.xml" Id="R910e1dd5f87942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e372da185e4f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d127d777844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4f30ba8644e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f8d27e95b4f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4a025db97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1265b1cc847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a2b0d59d945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b68d31d1846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5 107 859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5 082 348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3 538 712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11 665 834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Østerliveien 31E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28 31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