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1e2a34f04d46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363d1d279c4c73"/>
  </p:sldMasterIdLst>
  <p:sldIdLst>
    <p:sldId xmlns:r="http://schemas.openxmlformats.org/officeDocument/2006/relationships" id="256" r:id="R98fa5ae11c8b4319"/>
    <p:sldId xmlns:r="http://schemas.openxmlformats.org/officeDocument/2006/relationships" id="257" r:id="R78b03220d6264e39"/>
    <p:sldId xmlns:r="http://schemas.openxmlformats.org/officeDocument/2006/relationships" id="258" r:id="R2dbb8a9aba284107"/>
    <p:sldId xmlns:r="http://schemas.openxmlformats.org/officeDocument/2006/relationships" id="259" r:id="R35e0ab23e75a4646"/>
    <p:sldId xmlns:r="http://schemas.openxmlformats.org/officeDocument/2006/relationships" id="260" r:id="R0fe80f98113a4a48"/>
    <p:sldId xmlns:r="http://schemas.openxmlformats.org/officeDocument/2006/relationships" id="261" r:id="R420751ef7adf46d6"/>
    <p:sldId xmlns:r="http://schemas.openxmlformats.org/officeDocument/2006/relationships" id="262" r:id="R5b5685a88afb4e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363d1d279c4c73" /><Relationship Type="http://schemas.openxmlformats.org/officeDocument/2006/relationships/slide" Target="/ppt/slides/slide1.xml" Id="R98fa5ae11c8b4319" /><Relationship Type="http://schemas.openxmlformats.org/officeDocument/2006/relationships/slide" Target="/ppt/slides/slide2.xml" Id="R78b03220d6264e39" /><Relationship Type="http://schemas.openxmlformats.org/officeDocument/2006/relationships/slide" Target="/ppt/slides/slide3.xml" Id="R2dbb8a9aba284107" /><Relationship Type="http://schemas.openxmlformats.org/officeDocument/2006/relationships/slide" Target="/ppt/slides/slide4.xml" Id="R35e0ab23e75a4646" /><Relationship Type="http://schemas.openxmlformats.org/officeDocument/2006/relationships/slide" Target="/ppt/slides/slide5.xml" Id="R0fe80f98113a4a48" /><Relationship Type="http://schemas.openxmlformats.org/officeDocument/2006/relationships/slide" Target="/ppt/slides/slide6.xml" Id="R420751ef7adf46d6" /><Relationship Type="http://schemas.openxmlformats.org/officeDocument/2006/relationships/slide" Target="/ppt/slides/slide7.xml" Id="R5b5685a88afb4e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d61eb236884f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1d05672fb04e6c" /><Relationship Type="http://schemas.openxmlformats.org/officeDocument/2006/relationships/theme" Target="/ppt/slideMasters/theme/theme1.xml" Id="Rcec6c19cd4ab4e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1d05672fb04e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a832b8469943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73e9c16dca47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a43fdcfa094e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c04b50d74b4c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b8c8b267da4e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2d535817b24f4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0ef5d9fa3944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FAXVAAG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FAXVAAG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FAXVAAG HOLDING AS ble etablert [år] og holder til i Kvenvær.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FAXVAAG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FAXVAAG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FAXVAAG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−59 830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−46 487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1 095 342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1 663 242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FAXVAAG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BJARNE JOHAN FAXVAAG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FAXVAAG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7243 Kvenvær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988 985 813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FAXVAAG HOLDING AS</a:t>
            </a:r>
          </a:p>
        </p:txBody>
      </p:sp>
    </p:spTree>
  </p:cSld>
  <p:clrMapOvr>
    <a:masterClrMapping xmlns:a="http://schemas.openxmlformats.org/drawingml/2006/main"/>
  </p:clrMapOvr>
</p:sld>
</file>