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20518845b74f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84dee126274f16"/>
  </p:sldMasterIdLst>
  <p:sldIdLst>
    <p:sldId xmlns:r="http://schemas.openxmlformats.org/officeDocument/2006/relationships" id="256" r:id="Re07c1139f5784785"/>
    <p:sldId xmlns:r="http://schemas.openxmlformats.org/officeDocument/2006/relationships" id="257" r:id="R24f50089c7124115"/>
    <p:sldId xmlns:r="http://schemas.openxmlformats.org/officeDocument/2006/relationships" id="258" r:id="Re624e4af2c7344a3"/>
    <p:sldId xmlns:r="http://schemas.openxmlformats.org/officeDocument/2006/relationships" id="259" r:id="R84b088a8c5054b53"/>
    <p:sldId xmlns:r="http://schemas.openxmlformats.org/officeDocument/2006/relationships" id="260" r:id="R5554eee26a8242b8"/>
    <p:sldId xmlns:r="http://schemas.openxmlformats.org/officeDocument/2006/relationships" id="261" r:id="R47ecf71c010149e7"/>
    <p:sldId xmlns:r="http://schemas.openxmlformats.org/officeDocument/2006/relationships" id="262" r:id="R29699911942247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4dee126274f16" /><Relationship Type="http://schemas.openxmlformats.org/officeDocument/2006/relationships/slide" Target="/ppt/slides/slide1.xml" Id="Re07c1139f5784785" /><Relationship Type="http://schemas.openxmlformats.org/officeDocument/2006/relationships/slide" Target="/ppt/slides/slide2.xml" Id="R24f50089c7124115" /><Relationship Type="http://schemas.openxmlformats.org/officeDocument/2006/relationships/slide" Target="/ppt/slides/slide3.xml" Id="Re624e4af2c7344a3" /><Relationship Type="http://schemas.openxmlformats.org/officeDocument/2006/relationships/slide" Target="/ppt/slides/slide4.xml" Id="R84b088a8c5054b53" /><Relationship Type="http://schemas.openxmlformats.org/officeDocument/2006/relationships/slide" Target="/ppt/slides/slide5.xml" Id="R5554eee26a8242b8" /><Relationship Type="http://schemas.openxmlformats.org/officeDocument/2006/relationships/slide" Target="/ppt/slides/slide6.xml" Id="R47ecf71c010149e7" /><Relationship Type="http://schemas.openxmlformats.org/officeDocument/2006/relationships/slide" Target="/ppt/slides/slide7.xml" Id="R29699911942247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181c878c4548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e09cc3d154432" /><Relationship Type="http://schemas.openxmlformats.org/officeDocument/2006/relationships/theme" Target="/ppt/slideMasters/theme/theme1.xml" Id="Rcd3ab276287a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8e09cc3d15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941f635824b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5cb91a24042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0d532a6374f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bb6085bd244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ac1fe27c548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495904d9f49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aa9f0324b48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