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65ba366ac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11be5ad57435d"/>
  </p:sldMasterIdLst>
  <p:sldIdLst>
    <p:sldId xmlns:r="http://schemas.openxmlformats.org/officeDocument/2006/relationships" id="256" r:id="R2c2cc8ca266249e9"/>
    <p:sldId xmlns:r="http://schemas.openxmlformats.org/officeDocument/2006/relationships" id="257" r:id="R83da49def7764ac7"/>
    <p:sldId xmlns:r="http://schemas.openxmlformats.org/officeDocument/2006/relationships" id="258" r:id="R79328de805144eb4"/>
    <p:sldId xmlns:r="http://schemas.openxmlformats.org/officeDocument/2006/relationships" id="259" r:id="R547d4f6565dc4677"/>
    <p:sldId xmlns:r="http://schemas.openxmlformats.org/officeDocument/2006/relationships" id="260" r:id="R50964fd03f3e49d3"/>
    <p:sldId xmlns:r="http://schemas.openxmlformats.org/officeDocument/2006/relationships" id="261" r:id="R03da87932eec4d63"/>
    <p:sldId xmlns:r="http://schemas.openxmlformats.org/officeDocument/2006/relationships" id="262" r:id="R4fb1a0fb59dd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11be5ad57435d" /><Relationship Type="http://schemas.openxmlformats.org/officeDocument/2006/relationships/slide" Target="/ppt/slides/slide1.xml" Id="R2c2cc8ca266249e9" /><Relationship Type="http://schemas.openxmlformats.org/officeDocument/2006/relationships/slide" Target="/ppt/slides/slide2.xml" Id="R83da49def7764ac7" /><Relationship Type="http://schemas.openxmlformats.org/officeDocument/2006/relationships/slide" Target="/ppt/slides/slide3.xml" Id="R79328de805144eb4" /><Relationship Type="http://schemas.openxmlformats.org/officeDocument/2006/relationships/slide" Target="/ppt/slides/slide4.xml" Id="R547d4f6565dc4677" /><Relationship Type="http://schemas.openxmlformats.org/officeDocument/2006/relationships/slide" Target="/ppt/slides/slide5.xml" Id="R50964fd03f3e49d3" /><Relationship Type="http://schemas.openxmlformats.org/officeDocument/2006/relationships/slide" Target="/ppt/slides/slide6.xml" Id="R03da87932eec4d63" /><Relationship Type="http://schemas.openxmlformats.org/officeDocument/2006/relationships/slide" Target="/ppt/slides/slide7.xml" Id="R4fb1a0fb59dd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f39e60a6e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f0a23bd604562" /><Relationship Type="http://schemas.openxmlformats.org/officeDocument/2006/relationships/theme" Target="/ppt/slideMasters/theme/theme1.xml" Id="Rf07839b62171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f0a23bd60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5f6a1787e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375a9a996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c4f73e97a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ef2640d33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0984b23c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80394ffd4b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0878369e741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