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b205dcc40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f990235fb4857"/>
  </p:sldMasterIdLst>
  <p:sldIdLst>
    <p:sldId xmlns:r="http://schemas.openxmlformats.org/officeDocument/2006/relationships" id="256" r:id="Reb178d074b534b0c"/>
    <p:sldId xmlns:r="http://schemas.openxmlformats.org/officeDocument/2006/relationships" id="257" r:id="R3029bdc9b5bf49bd"/>
    <p:sldId xmlns:r="http://schemas.openxmlformats.org/officeDocument/2006/relationships" id="258" r:id="R63982db0d4c342e6"/>
    <p:sldId xmlns:r="http://schemas.openxmlformats.org/officeDocument/2006/relationships" id="259" r:id="R8342ba60c72f423e"/>
    <p:sldId xmlns:r="http://schemas.openxmlformats.org/officeDocument/2006/relationships" id="260" r:id="R00b08630295e46dc"/>
    <p:sldId xmlns:r="http://schemas.openxmlformats.org/officeDocument/2006/relationships" id="261" r:id="R19c545f477c84c75"/>
    <p:sldId xmlns:r="http://schemas.openxmlformats.org/officeDocument/2006/relationships" id="262" r:id="R85de32202582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f990235fb4857" /><Relationship Type="http://schemas.openxmlformats.org/officeDocument/2006/relationships/slide" Target="/ppt/slides/slide1.xml" Id="Reb178d074b534b0c" /><Relationship Type="http://schemas.openxmlformats.org/officeDocument/2006/relationships/slide" Target="/ppt/slides/slide2.xml" Id="R3029bdc9b5bf49bd" /><Relationship Type="http://schemas.openxmlformats.org/officeDocument/2006/relationships/slide" Target="/ppt/slides/slide3.xml" Id="R63982db0d4c342e6" /><Relationship Type="http://schemas.openxmlformats.org/officeDocument/2006/relationships/slide" Target="/ppt/slides/slide4.xml" Id="R8342ba60c72f423e" /><Relationship Type="http://schemas.openxmlformats.org/officeDocument/2006/relationships/slide" Target="/ppt/slides/slide5.xml" Id="R00b08630295e46dc" /><Relationship Type="http://schemas.openxmlformats.org/officeDocument/2006/relationships/slide" Target="/ppt/slides/slide6.xml" Id="R19c545f477c84c75" /><Relationship Type="http://schemas.openxmlformats.org/officeDocument/2006/relationships/slide" Target="/ppt/slides/slide7.xml" Id="R85de32202582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ca2304f26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48a3a149a4aa0" /><Relationship Type="http://schemas.openxmlformats.org/officeDocument/2006/relationships/theme" Target="/ppt/slideMasters/theme/theme1.xml" Id="R1ef2172b18a7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48a3a149a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b42002c5c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b48dc0caf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43ce78d0a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45596b459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6b6993ea44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4bc7b511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ea85539a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