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3281ad735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a351ea4de44ce"/>
  </p:sldMasterIdLst>
  <p:sldIdLst>
    <p:sldId xmlns:r="http://schemas.openxmlformats.org/officeDocument/2006/relationships" id="256" r:id="R053cc3121b7241e1"/>
    <p:sldId xmlns:r="http://schemas.openxmlformats.org/officeDocument/2006/relationships" id="257" r:id="R607a770419fb474f"/>
    <p:sldId xmlns:r="http://schemas.openxmlformats.org/officeDocument/2006/relationships" id="258" r:id="R81d9195691504af0"/>
    <p:sldId xmlns:r="http://schemas.openxmlformats.org/officeDocument/2006/relationships" id="259" r:id="R2074a7fd77c84d73"/>
    <p:sldId xmlns:r="http://schemas.openxmlformats.org/officeDocument/2006/relationships" id="260" r:id="Rf352cc5b7d0c4fed"/>
    <p:sldId xmlns:r="http://schemas.openxmlformats.org/officeDocument/2006/relationships" id="261" r:id="R859bda3338d54f0e"/>
    <p:sldId xmlns:r="http://schemas.openxmlformats.org/officeDocument/2006/relationships" id="262" r:id="Rfbb979c9ffc9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a351ea4de44ce" /><Relationship Type="http://schemas.openxmlformats.org/officeDocument/2006/relationships/slide" Target="/ppt/slides/slide1.xml" Id="R053cc3121b7241e1" /><Relationship Type="http://schemas.openxmlformats.org/officeDocument/2006/relationships/slide" Target="/ppt/slides/slide2.xml" Id="R607a770419fb474f" /><Relationship Type="http://schemas.openxmlformats.org/officeDocument/2006/relationships/slide" Target="/ppt/slides/slide3.xml" Id="R81d9195691504af0" /><Relationship Type="http://schemas.openxmlformats.org/officeDocument/2006/relationships/slide" Target="/ppt/slides/slide4.xml" Id="R2074a7fd77c84d73" /><Relationship Type="http://schemas.openxmlformats.org/officeDocument/2006/relationships/slide" Target="/ppt/slides/slide5.xml" Id="Rf352cc5b7d0c4fed" /><Relationship Type="http://schemas.openxmlformats.org/officeDocument/2006/relationships/slide" Target="/ppt/slides/slide6.xml" Id="R859bda3338d54f0e" /><Relationship Type="http://schemas.openxmlformats.org/officeDocument/2006/relationships/slide" Target="/ppt/slides/slide7.xml" Id="Rfbb979c9ffc9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d166f7971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11b1f4ab444f1" /><Relationship Type="http://schemas.openxmlformats.org/officeDocument/2006/relationships/theme" Target="/ppt/slideMasters/theme/theme1.xml" Id="R443d63dc8027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11b1f4ab444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32bf1652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fc4974fd3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b1e4ff22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fb009ff8c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9ea79dd45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b9d9e1a06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b9d1a9bd46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ANSNES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ANSNES EIENDOM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19 188 258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ANSNES PER-ERIK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