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36c8b8f93e4e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f92dfcff7e464e"/>
  </p:sldMasterIdLst>
  <p:sldIdLst>
    <p:sldId xmlns:r="http://schemas.openxmlformats.org/officeDocument/2006/relationships" id="256" r:id="R38fb71990be04cce"/>
    <p:sldId xmlns:r="http://schemas.openxmlformats.org/officeDocument/2006/relationships" id="257" r:id="Rb207b355fb6946e7"/>
    <p:sldId xmlns:r="http://schemas.openxmlformats.org/officeDocument/2006/relationships" id="258" r:id="Rd458d3e44ac44df2"/>
    <p:sldId xmlns:r="http://schemas.openxmlformats.org/officeDocument/2006/relationships" id="259" r:id="R43d3065fdf774816"/>
    <p:sldId xmlns:r="http://schemas.openxmlformats.org/officeDocument/2006/relationships" id="260" r:id="Rce850cdd28654d4a"/>
    <p:sldId xmlns:r="http://schemas.openxmlformats.org/officeDocument/2006/relationships" id="261" r:id="R00e9b6340f9443e7"/>
    <p:sldId xmlns:r="http://schemas.openxmlformats.org/officeDocument/2006/relationships" id="262" r:id="Rf046921c20c94e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92dfcff7e464e" /><Relationship Type="http://schemas.openxmlformats.org/officeDocument/2006/relationships/slide" Target="/ppt/slides/slide1.xml" Id="R38fb71990be04cce" /><Relationship Type="http://schemas.openxmlformats.org/officeDocument/2006/relationships/slide" Target="/ppt/slides/slide2.xml" Id="Rb207b355fb6946e7" /><Relationship Type="http://schemas.openxmlformats.org/officeDocument/2006/relationships/slide" Target="/ppt/slides/slide3.xml" Id="Rd458d3e44ac44df2" /><Relationship Type="http://schemas.openxmlformats.org/officeDocument/2006/relationships/slide" Target="/ppt/slides/slide4.xml" Id="R43d3065fdf774816" /><Relationship Type="http://schemas.openxmlformats.org/officeDocument/2006/relationships/slide" Target="/ppt/slides/slide5.xml" Id="Rce850cdd28654d4a" /><Relationship Type="http://schemas.openxmlformats.org/officeDocument/2006/relationships/slide" Target="/ppt/slides/slide6.xml" Id="R00e9b6340f9443e7" /><Relationship Type="http://schemas.openxmlformats.org/officeDocument/2006/relationships/slide" Target="/ppt/slides/slide7.xml" Id="Rf046921c20c94e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5979f88434d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5c7886f7b48c0" /><Relationship Type="http://schemas.openxmlformats.org/officeDocument/2006/relationships/theme" Target="/ppt/slideMasters/theme/theme1.xml" Id="R8fdfcd9087b940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a5c7886f7b48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2fa206a2d4e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49e08481341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78f1206e041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e72bce51a4e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cd63ac39148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4c272ac1a46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0f79527414a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GUDBRANDSEN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GUDBRANDSEN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12 201 575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15 278 065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GUDBRANDSEN NILS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989 030 833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