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8648472864b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3f2a14daaf4364"/>
  </p:sldMasterIdLst>
  <p:sldIdLst>
    <p:sldId xmlns:r="http://schemas.openxmlformats.org/officeDocument/2006/relationships" id="256" r:id="R214483d5a12b4b51"/>
    <p:sldId xmlns:r="http://schemas.openxmlformats.org/officeDocument/2006/relationships" id="257" r:id="R10be14380a26420a"/>
    <p:sldId xmlns:r="http://schemas.openxmlformats.org/officeDocument/2006/relationships" id="258" r:id="Rc5afb82ae85f4cc8"/>
    <p:sldId xmlns:r="http://schemas.openxmlformats.org/officeDocument/2006/relationships" id="259" r:id="R624751fd876d4322"/>
    <p:sldId xmlns:r="http://schemas.openxmlformats.org/officeDocument/2006/relationships" id="260" r:id="Rac5e83df6d964dff"/>
    <p:sldId xmlns:r="http://schemas.openxmlformats.org/officeDocument/2006/relationships" id="261" r:id="R3feb93135653464a"/>
    <p:sldId xmlns:r="http://schemas.openxmlformats.org/officeDocument/2006/relationships" id="262" r:id="R1e94e673c5e8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f2a14daaf4364" /><Relationship Type="http://schemas.openxmlformats.org/officeDocument/2006/relationships/slide" Target="/ppt/slides/slide1.xml" Id="R214483d5a12b4b51" /><Relationship Type="http://schemas.openxmlformats.org/officeDocument/2006/relationships/slide" Target="/ppt/slides/slide2.xml" Id="R10be14380a26420a" /><Relationship Type="http://schemas.openxmlformats.org/officeDocument/2006/relationships/slide" Target="/ppt/slides/slide3.xml" Id="Rc5afb82ae85f4cc8" /><Relationship Type="http://schemas.openxmlformats.org/officeDocument/2006/relationships/slide" Target="/ppt/slides/slide4.xml" Id="R624751fd876d4322" /><Relationship Type="http://schemas.openxmlformats.org/officeDocument/2006/relationships/slide" Target="/ppt/slides/slide5.xml" Id="Rac5e83df6d964dff" /><Relationship Type="http://schemas.openxmlformats.org/officeDocument/2006/relationships/slide" Target="/ppt/slides/slide6.xml" Id="R3feb93135653464a" /><Relationship Type="http://schemas.openxmlformats.org/officeDocument/2006/relationships/slide" Target="/ppt/slides/slide7.xml" Id="R1e94e673c5e8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1d4958da4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1425a3acc4f69" /><Relationship Type="http://schemas.openxmlformats.org/officeDocument/2006/relationships/theme" Target="/ppt/slideMasters/theme/theme1.xml" Id="R7ec285a908ac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1425a3acc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6e37566b5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507812100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e36d37cfc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ca35526cf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89d94a948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76fe56ec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a9eff20a44a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erlend@reeltime.no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