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d9c5f457b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2934aaa95548be"/>
  </p:sldMasterIdLst>
  <p:sldIdLst>
    <p:sldId xmlns:r="http://schemas.openxmlformats.org/officeDocument/2006/relationships" id="256" r:id="R7183efdb7e5d4f58"/>
    <p:sldId xmlns:r="http://schemas.openxmlformats.org/officeDocument/2006/relationships" id="257" r:id="R06c7175306204d6b"/>
    <p:sldId xmlns:r="http://schemas.openxmlformats.org/officeDocument/2006/relationships" id="258" r:id="Rdc05a96d625f461b"/>
    <p:sldId xmlns:r="http://schemas.openxmlformats.org/officeDocument/2006/relationships" id="259" r:id="R8cb9b4776c734754"/>
    <p:sldId xmlns:r="http://schemas.openxmlformats.org/officeDocument/2006/relationships" id="260" r:id="Rb69b54b59a1c4c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934aaa95548be" /><Relationship Type="http://schemas.openxmlformats.org/officeDocument/2006/relationships/slide" Target="/ppt/slides/slide1.xml" Id="R7183efdb7e5d4f58" /><Relationship Type="http://schemas.openxmlformats.org/officeDocument/2006/relationships/slide" Target="/ppt/slides/slide2.xml" Id="R06c7175306204d6b" /><Relationship Type="http://schemas.openxmlformats.org/officeDocument/2006/relationships/slide" Target="/ppt/slides/slide3.xml" Id="Rdc05a96d625f461b" /><Relationship Type="http://schemas.openxmlformats.org/officeDocument/2006/relationships/slide" Target="/ppt/slides/slide4.xml" Id="R8cb9b4776c734754" /><Relationship Type="http://schemas.openxmlformats.org/officeDocument/2006/relationships/slide" Target="/ppt/slides/slide5.xml" Id="Rb69b54b59a1c4c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3eef284c6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b750dc034e5a" /><Relationship Type="http://schemas.openxmlformats.org/officeDocument/2006/relationships/theme" Target="/ppt/slideMasters/theme/theme1.xml" Id="R4ef3fb03d2944f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91b750dc034e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f8f9629f1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807a02b68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0e2188e7a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2356e77f6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f33807ddf43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RÅDGIVER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RÅDGIVER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