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c27df4d976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4b089c90c643aa"/>
  </p:sldMasterIdLst>
  <p:sldIdLst>
    <p:sldId xmlns:r="http://schemas.openxmlformats.org/officeDocument/2006/relationships" id="256" r:id="R788fa2104d0341dc"/>
    <p:sldId xmlns:r="http://schemas.openxmlformats.org/officeDocument/2006/relationships" id="257" r:id="R4e36fe0d038e4045"/>
    <p:sldId xmlns:r="http://schemas.openxmlformats.org/officeDocument/2006/relationships" id="258" r:id="Racf9b20b46ae4cf1"/>
    <p:sldId xmlns:r="http://schemas.openxmlformats.org/officeDocument/2006/relationships" id="259" r:id="Ra84ca0c09a1746c2"/>
    <p:sldId xmlns:r="http://schemas.openxmlformats.org/officeDocument/2006/relationships" id="260" r:id="R2c48154934ae4d5c"/>
    <p:sldId xmlns:r="http://schemas.openxmlformats.org/officeDocument/2006/relationships" id="261" r:id="Re5e33330cda0473b"/>
    <p:sldId xmlns:r="http://schemas.openxmlformats.org/officeDocument/2006/relationships" id="262" r:id="R373e4c50243740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b089c90c643aa" /><Relationship Type="http://schemas.openxmlformats.org/officeDocument/2006/relationships/slide" Target="/ppt/slides/slide1.xml" Id="R788fa2104d0341dc" /><Relationship Type="http://schemas.openxmlformats.org/officeDocument/2006/relationships/slide" Target="/ppt/slides/slide2.xml" Id="R4e36fe0d038e4045" /><Relationship Type="http://schemas.openxmlformats.org/officeDocument/2006/relationships/slide" Target="/ppt/slides/slide3.xml" Id="Racf9b20b46ae4cf1" /><Relationship Type="http://schemas.openxmlformats.org/officeDocument/2006/relationships/slide" Target="/ppt/slides/slide4.xml" Id="Ra84ca0c09a1746c2" /><Relationship Type="http://schemas.openxmlformats.org/officeDocument/2006/relationships/slide" Target="/ppt/slides/slide5.xml" Id="R2c48154934ae4d5c" /><Relationship Type="http://schemas.openxmlformats.org/officeDocument/2006/relationships/slide" Target="/ppt/slides/slide6.xml" Id="Re5e33330cda0473b" /><Relationship Type="http://schemas.openxmlformats.org/officeDocument/2006/relationships/slide" Target="/ppt/slides/slide7.xml" Id="R373e4c50243740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1125fbb1b4e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96948933f4b96" /><Relationship Type="http://schemas.openxmlformats.org/officeDocument/2006/relationships/theme" Target="/ppt/slideMasters/theme/theme1.xml" Id="Rb8a38820e309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396948933f4b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93e38c6c045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4b602dcd1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98ab6dc0740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0fa384c724c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b85097946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bddcc822e48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b25d044464b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