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747a53db9e4d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57bd20315343f4"/>
  </p:sldMasterIdLst>
  <p:sldIdLst>
    <p:sldId xmlns:r="http://schemas.openxmlformats.org/officeDocument/2006/relationships" id="256" r:id="R9df548f487c24801"/>
    <p:sldId xmlns:r="http://schemas.openxmlformats.org/officeDocument/2006/relationships" id="257" r:id="R872a165417c54c4c"/>
    <p:sldId xmlns:r="http://schemas.openxmlformats.org/officeDocument/2006/relationships" id="258" r:id="Rd48a1bcf888744a5"/>
    <p:sldId xmlns:r="http://schemas.openxmlformats.org/officeDocument/2006/relationships" id="259" r:id="Rc2b14d0dae6a46c5"/>
    <p:sldId xmlns:r="http://schemas.openxmlformats.org/officeDocument/2006/relationships" id="260" r:id="Rdb48b7eebb994ab3"/>
    <p:sldId xmlns:r="http://schemas.openxmlformats.org/officeDocument/2006/relationships" id="261" r:id="R5b4bd68b062541f1"/>
    <p:sldId xmlns:r="http://schemas.openxmlformats.org/officeDocument/2006/relationships" id="262" r:id="Rcff1cc396dd54c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7bd20315343f4" /><Relationship Type="http://schemas.openxmlformats.org/officeDocument/2006/relationships/slide" Target="/ppt/slides/slide1.xml" Id="R9df548f487c24801" /><Relationship Type="http://schemas.openxmlformats.org/officeDocument/2006/relationships/slide" Target="/ppt/slides/slide2.xml" Id="R872a165417c54c4c" /><Relationship Type="http://schemas.openxmlformats.org/officeDocument/2006/relationships/slide" Target="/ppt/slides/slide3.xml" Id="Rd48a1bcf888744a5" /><Relationship Type="http://schemas.openxmlformats.org/officeDocument/2006/relationships/slide" Target="/ppt/slides/slide4.xml" Id="Rc2b14d0dae6a46c5" /><Relationship Type="http://schemas.openxmlformats.org/officeDocument/2006/relationships/slide" Target="/ppt/slides/slide5.xml" Id="Rdb48b7eebb994ab3" /><Relationship Type="http://schemas.openxmlformats.org/officeDocument/2006/relationships/slide" Target="/ppt/slides/slide6.xml" Id="R5b4bd68b062541f1" /><Relationship Type="http://schemas.openxmlformats.org/officeDocument/2006/relationships/slide" Target="/ppt/slides/slide7.xml" Id="Rcff1cc396dd54c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0b53de21f4d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c496482dc44ac" /><Relationship Type="http://schemas.openxmlformats.org/officeDocument/2006/relationships/theme" Target="/ppt/slideMasters/theme/theme1.xml" Id="R14c4b1c108ed45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5c496482dc44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78c5d65b547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99da2fc0d4f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a5da1b6234d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39ee7d42241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e45b5175e4c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44a422fc54b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4836b74b341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