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16be05de1d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47c0fddb14f19"/>
  </p:sldMasterIdLst>
  <p:sldIdLst>
    <p:sldId xmlns:r="http://schemas.openxmlformats.org/officeDocument/2006/relationships" id="256" r:id="R6a07775f78214c98"/>
    <p:sldId xmlns:r="http://schemas.openxmlformats.org/officeDocument/2006/relationships" id="257" r:id="Rf94378e4e9b94a52"/>
    <p:sldId xmlns:r="http://schemas.openxmlformats.org/officeDocument/2006/relationships" id="258" r:id="Rf0dfed0f8f7a4281"/>
    <p:sldId xmlns:r="http://schemas.openxmlformats.org/officeDocument/2006/relationships" id="259" r:id="R647eff3c09324b84"/>
    <p:sldId xmlns:r="http://schemas.openxmlformats.org/officeDocument/2006/relationships" id="260" r:id="R3ff5016b7e294f7f"/>
    <p:sldId xmlns:r="http://schemas.openxmlformats.org/officeDocument/2006/relationships" id="261" r:id="R1d542ef3025f4d30"/>
    <p:sldId xmlns:r="http://schemas.openxmlformats.org/officeDocument/2006/relationships" id="262" r:id="Re7543a90f530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47c0fddb14f19" /><Relationship Type="http://schemas.openxmlformats.org/officeDocument/2006/relationships/slide" Target="/ppt/slides/slide1.xml" Id="R6a07775f78214c98" /><Relationship Type="http://schemas.openxmlformats.org/officeDocument/2006/relationships/slide" Target="/ppt/slides/slide2.xml" Id="Rf94378e4e9b94a52" /><Relationship Type="http://schemas.openxmlformats.org/officeDocument/2006/relationships/slide" Target="/ppt/slides/slide3.xml" Id="Rf0dfed0f8f7a4281" /><Relationship Type="http://schemas.openxmlformats.org/officeDocument/2006/relationships/slide" Target="/ppt/slides/slide4.xml" Id="R647eff3c09324b84" /><Relationship Type="http://schemas.openxmlformats.org/officeDocument/2006/relationships/slide" Target="/ppt/slides/slide5.xml" Id="R3ff5016b7e294f7f" /><Relationship Type="http://schemas.openxmlformats.org/officeDocument/2006/relationships/slide" Target="/ppt/slides/slide6.xml" Id="R1d542ef3025f4d30" /><Relationship Type="http://schemas.openxmlformats.org/officeDocument/2006/relationships/slide" Target="/ppt/slides/slide7.xml" Id="Re7543a90f530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659c04dc4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1dbdd6ea4d49" /><Relationship Type="http://schemas.openxmlformats.org/officeDocument/2006/relationships/theme" Target="/ppt/slideMasters/theme/theme1.xml" Id="R66721fd1ebca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01dbdd6ea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e3b194174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95becfee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286f64020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be960266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53df3b123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7caf6a7a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cbd14ac40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ARNSTEIN'S EIENDOMSSERVICE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−598 067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85 042 840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105 188 783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SØRGÅRD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AISEE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ESKILS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