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fa946ecfcd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ddbec9d6c475e"/>
  </p:sldMasterIdLst>
  <p:sldIdLst>
    <p:sldId xmlns:r="http://schemas.openxmlformats.org/officeDocument/2006/relationships" id="256" r:id="Ra1cca8ae29b44c00"/>
    <p:sldId xmlns:r="http://schemas.openxmlformats.org/officeDocument/2006/relationships" id="257" r:id="R2f05c22011064822"/>
    <p:sldId xmlns:r="http://schemas.openxmlformats.org/officeDocument/2006/relationships" id="258" r:id="Rc8c557e263d549e2"/>
    <p:sldId xmlns:r="http://schemas.openxmlformats.org/officeDocument/2006/relationships" id="259" r:id="R513983d160d54e1a"/>
    <p:sldId xmlns:r="http://schemas.openxmlformats.org/officeDocument/2006/relationships" id="260" r:id="R7c78f1bf802b4186"/>
    <p:sldId xmlns:r="http://schemas.openxmlformats.org/officeDocument/2006/relationships" id="261" r:id="R6cb023bc82b74eb1"/>
    <p:sldId xmlns:r="http://schemas.openxmlformats.org/officeDocument/2006/relationships" id="262" r:id="Rc96d714cccd24a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ddbec9d6c475e" /><Relationship Type="http://schemas.openxmlformats.org/officeDocument/2006/relationships/slide" Target="/ppt/slides/slide1.xml" Id="Ra1cca8ae29b44c00" /><Relationship Type="http://schemas.openxmlformats.org/officeDocument/2006/relationships/slide" Target="/ppt/slides/slide2.xml" Id="R2f05c22011064822" /><Relationship Type="http://schemas.openxmlformats.org/officeDocument/2006/relationships/slide" Target="/ppt/slides/slide3.xml" Id="Rc8c557e263d549e2" /><Relationship Type="http://schemas.openxmlformats.org/officeDocument/2006/relationships/slide" Target="/ppt/slides/slide4.xml" Id="R513983d160d54e1a" /><Relationship Type="http://schemas.openxmlformats.org/officeDocument/2006/relationships/slide" Target="/ppt/slides/slide5.xml" Id="R7c78f1bf802b4186" /><Relationship Type="http://schemas.openxmlformats.org/officeDocument/2006/relationships/slide" Target="/ppt/slides/slide6.xml" Id="R6cb023bc82b74eb1" /><Relationship Type="http://schemas.openxmlformats.org/officeDocument/2006/relationships/slide" Target="/ppt/slides/slide7.xml" Id="Rc96d714cccd24a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6e94c811d4e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ea39f45154d67" /><Relationship Type="http://schemas.openxmlformats.org/officeDocument/2006/relationships/theme" Target="/ppt/slideMasters/theme/theme1.xml" Id="R9975dbc868b642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fea39f45154d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fa43651214b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6d3ef4e7a4b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5d65e4c9c4b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c2b85069541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e777ad06b48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3ee572e6948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2a217983645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REDNEX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9 070 366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9 088 807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LARS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Fregattveien 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4077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33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rednex@online.no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REDNEX AS</a:t>
            </a:r>
          </a:p>
        </p:txBody>
      </p:sp>
    </p:spTree>
  </p:cSld>
  <p:clrMapOvr>
    <a:masterClrMapping xmlns:a="http://schemas.openxmlformats.org/drawingml/2006/main"/>
  </p:clrMapOvr>
</p:sld>
</file>