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3b4babcd7e4e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18586cfcc943a6"/>
  </p:sldMasterIdLst>
  <p:sldIdLst>
    <p:sldId xmlns:r="http://schemas.openxmlformats.org/officeDocument/2006/relationships" id="256" r:id="Rca2b19b1bc8f43cf"/>
    <p:sldId xmlns:r="http://schemas.openxmlformats.org/officeDocument/2006/relationships" id="257" r:id="R631e2151828b441b"/>
    <p:sldId xmlns:r="http://schemas.openxmlformats.org/officeDocument/2006/relationships" id="258" r:id="R36fbdacdb47144f9"/>
    <p:sldId xmlns:r="http://schemas.openxmlformats.org/officeDocument/2006/relationships" id="259" r:id="R77033529a4414108"/>
    <p:sldId xmlns:r="http://schemas.openxmlformats.org/officeDocument/2006/relationships" id="260" r:id="Rae006d10465a4357"/>
    <p:sldId xmlns:r="http://schemas.openxmlformats.org/officeDocument/2006/relationships" id="261" r:id="R249dc92cc3014082"/>
    <p:sldId xmlns:r="http://schemas.openxmlformats.org/officeDocument/2006/relationships" id="262" r:id="R97322e71e2154d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8586cfcc943a6" /><Relationship Type="http://schemas.openxmlformats.org/officeDocument/2006/relationships/slide" Target="/ppt/slides/slide1.xml" Id="Rca2b19b1bc8f43cf" /><Relationship Type="http://schemas.openxmlformats.org/officeDocument/2006/relationships/slide" Target="/ppt/slides/slide2.xml" Id="R631e2151828b441b" /><Relationship Type="http://schemas.openxmlformats.org/officeDocument/2006/relationships/slide" Target="/ppt/slides/slide3.xml" Id="R36fbdacdb47144f9" /><Relationship Type="http://schemas.openxmlformats.org/officeDocument/2006/relationships/slide" Target="/ppt/slides/slide4.xml" Id="R77033529a4414108" /><Relationship Type="http://schemas.openxmlformats.org/officeDocument/2006/relationships/slide" Target="/ppt/slides/slide5.xml" Id="Rae006d10465a4357" /><Relationship Type="http://schemas.openxmlformats.org/officeDocument/2006/relationships/slide" Target="/ppt/slides/slide6.xml" Id="R249dc92cc3014082" /><Relationship Type="http://schemas.openxmlformats.org/officeDocument/2006/relationships/slide" Target="/ppt/slides/slide7.xml" Id="R97322e71e2154d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3f9a523e747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5ea5edc0b48ce" /><Relationship Type="http://schemas.openxmlformats.org/officeDocument/2006/relationships/theme" Target="/ppt/slideMasters/theme/theme1.xml" Id="R7792c397150442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15ea5edc0b48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977f7813744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29f33e4264a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dcd1f0df44f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ebdd6d9d740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816f3a00646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a0b19f41a47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a5276f0114b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RØR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14 917 320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1 001 379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2 588 352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6 367 536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