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6cd90180a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f052abb150428d"/>
  </p:sldMasterIdLst>
  <p:sldIdLst>
    <p:sldId xmlns:r="http://schemas.openxmlformats.org/officeDocument/2006/relationships" id="256" r:id="R67cc8955849b4f85"/>
    <p:sldId xmlns:r="http://schemas.openxmlformats.org/officeDocument/2006/relationships" id="257" r:id="R46ea298f87ed465c"/>
    <p:sldId xmlns:r="http://schemas.openxmlformats.org/officeDocument/2006/relationships" id="258" r:id="R80831875421d44e4"/>
    <p:sldId xmlns:r="http://schemas.openxmlformats.org/officeDocument/2006/relationships" id="259" r:id="R72a3e1785e9941b2"/>
    <p:sldId xmlns:r="http://schemas.openxmlformats.org/officeDocument/2006/relationships" id="260" r:id="Ra95092cd20a748b3"/>
    <p:sldId xmlns:r="http://schemas.openxmlformats.org/officeDocument/2006/relationships" id="261" r:id="Rff1d10135adb40c2"/>
    <p:sldId xmlns:r="http://schemas.openxmlformats.org/officeDocument/2006/relationships" id="262" r:id="R1f00a4348343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052abb150428d" /><Relationship Type="http://schemas.openxmlformats.org/officeDocument/2006/relationships/slide" Target="/ppt/slides/slide1.xml" Id="R67cc8955849b4f85" /><Relationship Type="http://schemas.openxmlformats.org/officeDocument/2006/relationships/slide" Target="/ppt/slides/slide2.xml" Id="R46ea298f87ed465c" /><Relationship Type="http://schemas.openxmlformats.org/officeDocument/2006/relationships/slide" Target="/ppt/slides/slide3.xml" Id="R80831875421d44e4" /><Relationship Type="http://schemas.openxmlformats.org/officeDocument/2006/relationships/slide" Target="/ppt/slides/slide4.xml" Id="R72a3e1785e9941b2" /><Relationship Type="http://schemas.openxmlformats.org/officeDocument/2006/relationships/slide" Target="/ppt/slides/slide5.xml" Id="Ra95092cd20a748b3" /><Relationship Type="http://schemas.openxmlformats.org/officeDocument/2006/relationships/slide" Target="/ppt/slides/slide6.xml" Id="Rff1d10135adb40c2" /><Relationship Type="http://schemas.openxmlformats.org/officeDocument/2006/relationships/slide" Target="/ppt/slides/slide7.xml" Id="R1f00a4348343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432aa11894d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4feb91bbd4de6" /><Relationship Type="http://schemas.openxmlformats.org/officeDocument/2006/relationships/theme" Target="/ppt/slideMasters/theme/theme1.xml" Id="R5fb9bb18d406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4feb91bbd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e3c5c7cce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641ab6410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88128b558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383c71d3f43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fe8a51c6e47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21bd1b0254d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8eedfad7047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ORSTAD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RØR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1 530 801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6 825 153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RØR AS</a:t>
            </a:r>
          </a:p>
        </p:txBody>
      </p:sp>
    </p:spTree>
  </p:cSld>
  <p:clrMapOvr>
    <a:masterClrMapping xmlns:a="http://schemas.openxmlformats.org/drawingml/2006/main"/>
  </p:clrMapOvr>
</p:sld>
</file>