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7b562737774c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1c767a54324873"/>
  </p:sldMasterIdLst>
  <p:sldIdLst>
    <p:sldId xmlns:r="http://schemas.openxmlformats.org/officeDocument/2006/relationships" id="256" r:id="R0719d58b99594c03"/>
    <p:sldId xmlns:r="http://schemas.openxmlformats.org/officeDocument/2006/relationships" id="257" r:id="R36642866c0ec42fc"/>
    <p:sldId xmlns:r="http://schemas.openxmlformats.org/officeDocument/2006/relationships" id="258" r:id="Rd2db977315764b3a"/>
    <p:sldId xmlns:r="http://schemas.openxmlformats.org/officeDocument/2006/relationships" id="259" r:id="R21b1d309c3e643a5"/>
    <p:sldId xmlns:r="http://schemas.openxmlformats.org/officeDocument/2006/relationships" id="260" r:id="R087f36accae44b6e"/>
    <p:sldId xmlns:r="http://schemas.openxmlformats.org/officeDocument/2006/relationships" id="261" r:id="R6c9cf5f754604830"/>
    <p:sldId xmlns:r="http://schemas.openxmlformats.org/officeDocument/2006/relationships" id="262" r:id="Rbbe834d476a842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1c767a54324873" /><Relationship Type="http://schemas.openxmlformats.org/officeDocument/2006/relationships/slide" Target="/ppt/slides/slide1.xml" Id="R0719d58b99594c03" /><Relationship Type="http://schemas.openxmlformats.org/officeDocument/2006/relationships/slide" Target="/ppt/slides/slide2.xml" Id="R36642866c0ec42fc" /><Relationship Type="http://schemas.openxmlformats.org/officeDocument/2006/relationships/slide" Target="/ppt/slides/slide3.xml" Id="Rd2db977315764b3a" /><Relationship Type="http://schemas.openxmlformats.org/officeDocument/2006/relationships/slide" Target="/ppt/slides/slide4.xml" Id="R21b1d309c3e643a5" /><Relationship Type="http://schemas.openxmlformats.org/officeDocument/2006/relationships/slide" Target="/ppt/slides/slide5.xml" Id="R087f36accae44b6e" /><Relationship Type="http://schemas.openxmlformats.org/officeDocument/2006/relationships/slide" Target="/ppt/slides/slide6.xml" Id="R6c9cf5f754604830" /><Relationship Type="http://schemas.openxmlformats.org/officeDocument/2006/relationships/slide" Target="/ppt/slides/slide7.xml" Id="Rbbe834d476a842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9b1578cce4d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42143053d4c1e" /><Relationship Type="http://schemas.openxmlformats.org/officeDocument/2006/relationships/theme" Target="/ppt/slideMasters/theme/theme1.xml" Id="Rf88d9438e77943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242143053d4c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1b6d530c2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bb3bd0d5041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14ba7065144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da2bfef2f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ff5d5a6ef4f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4529a8dc84b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bdd62b63846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