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afb44ced6344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2bc3777b8e4a58"/>
  </p:sldMasterIdLst>
  <p:sldIdLst>
    <p:sldId xmlns:r="http://schemas.openxmlformats.org/officeDocument/2006/relationships" id="256" r:id="R2dfd20f542d14d80"/>
    <p:sldId xmlns:r="http://schemas.openxmlformats.org/officeDocument/2006/relationships" id="257" r:id="Rec67c8ddcb7146cd"/>
    <p:sldId xmlns:r="http://schemas.openxmlformats.org/officeDocument/2006/relationships" id="258" r:id="R4ef7e0ab3cfa47a4"/>
    <p:sldId xmlns:r="http://schemas.openxmlformats.org/officeDocument/2006/relationships" id="259" r:id="R0095ce02879f422b"/>
    <p:sldId xmlns:r="http://schemas.openxmlformats.org/officeDocument/2006/relationships" id="260" r:id="R3643fcaa798f48c6"/>
    <p:sldId xmlns:r="http://schemas.openxmlformats.org/officeDocument/2006/relationships" id="261" r:id="R3dcf88045b014a7c"/>
    <p:sldId xmlns:r="http://schemas.openxmlformats.org/officeDocument/2006/relationships" id="262" r:id="Rcc4675b7244e49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bc3777b8e4a58" /><Relationship Type="http://schemas.openxmlformats.org/officeDocument/2006/relationships/slide" Target="/ppt/slides/slide1.xml" Id="R2dfd20f542d14d80" /><Relationship Type="http://schemas.openxmlformats.org/officeDocument/2006/relationships/slide" Target="/ppt/slides/slide2.xml" Id="Rec67c8ddcb7146cd" /><Relationship Type="http://schemas.openxmlformats.org/officeDocument/2006/relationships/slide" Target="/ppt/slides/slide3.xml" Id="R4ef7e0ab3cfa47a4" /><Relationship Type="http://schemas.openxmlformats.org/officeDocument/2006/relationships/slide" Target="/ppt/slides/slide4.xml" Id="R0095ce02879f422b" /><Relationship Type="http://schemas.openxmlformats.org/officeDocument/2006/relationships/slide" Target="/ppt/slides/slide5.xml" Id="R3643fcaa798f48c6" /><Relationship Type="http://schemas.openxmlformats.org/officeDocument/2006/relationships/slide" Target="/ppt/slides/slide6.xml" Id="R3dcf88045b014a7c" /><Relationship Type="http://schemas.openxmlformats.org/officeDocument/2006/relationships/slide" Target="/ppt/slides/slide7.xml" Id="Rcc4675b7244e49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fe21665f8c42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eaa0b701649b9" /><Relationship Type="http://schemas.openxmlformats.org/officeDocument/2006/relationships/theme" Target="/ppt/slideMasters/theme/theme1.xml" Id="Ra73d2c9ae08544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ceaa0b7016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a6e65b49b43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8b57075db48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ee9f1190b4d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54acbbc8048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ff6fc1bfa4f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e64b9683d46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d948d00eb45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 ASTRA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ASTRA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1 069 673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151 342 889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154 775 442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NORDGREEN OSSIE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Kokstadvegen 35B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04 41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ossie@w-troye.no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