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10949302e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781a7871874b85"/>
  </p:sldMasterIdLst>
  <p:sldIdLst>
    <p:sldId xmlns:r="http://schemas.openxmlformats.org/officeDocument/2006/relationships" id="256" r:id="Ra47c4214d93b43f1"/>
    <p:sldId xmlns:r="http://schemas.openxmlformats.org/officeDocument/2006/relationships" id="257" r:id="Rea00ae9649fd43d8"/>
    <p:sldId xmlns:r="http://schemas.openxmlformats.org/officeDocument/2006/relationships" id="258" r:id="Rdee1ffd0acb04488"/>
    <p:sldId xmlns:r="http://schemas.openxmlformats.org/officeDocument/2006/relationships" id="259" r:id="R87d40a3bed9a445e"/>
    <p:sldId xmlns:r="http://schemas.openxmlformats.org/officeDocument/2006/relationships" id="260" r:id="R379bf1ce9acd47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81a7871874b85" /><Relationship Type="http://schemas.openxmlformats.org/officeDocument/2006/relationships/slide" Target="/ppt/slides/slide1.xml" Id="Ra47c4214d93b43f1" /><Relationship Type="http://schemas.openxmlformats.org/officeDocument/2006/relationships/slide" Target="/ppt/slides/slide2.xml" Id="Rea00ae9649fd43d8" /><Relationship Type="http://schemas.openxmlformats.org/officeDocument/2006/relationships/slide" Target="/ppt/slides/slide3.xml" Id="Rdee1ffd0acb04488" /><Relationship Type="http://schemas.openxmlformats.org/officeDocument/2006/relationships/slide" Target="/ppt/slides/slide4.xml" Id="R87d40a3bed9a445e" /><Relationship Type="http://schemas.openxmlformats.org/officeDocument/2006/relationships/slide" Target="/ppt/slides/slide5.xml" Id="R379bf1ce9acd47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65ecd55e7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7e9a518a5472a" /><Relationship Type="http://schemas.openxmlformats.org/officeDocument/2006/relationships/theme" Target="/ppt/slideMasters/theme/theme1.xml" Id="R08b175346293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37e9a518a5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4da8ba488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599039cd348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06c101a2046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2dfe3c7ed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e525a800d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