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2b5a1835342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8460f6b42498e"/>
  </p:sldMasterIdLst>
  <p:sldIdLst>
    <p:sldId xmlns:r="http://schemas.openxmlformats.org/officeDocument/2006/relationships" id="256" r:id="Ra5001e444a444e8f"/>
    <p:sldId xmlns:r="http://schemas.openxmlformats.org/officeDocument/2006/relationships" id="257" r:id="R454fb2a1957c49cf"/>
    <p:sldId xmlns:r="http://schemas.openxmlformats.org/officeDocument/2006/relationships" id="258" r:id="R5ec8eb6067e14df0"/>
    <p:sldId xmlns:r="http://schemas.openxmlformats.org/officeDocument/2006/relationships" id="259" r:id="Rcc60acebb2df4ab0"/>
    <p:sldId xmlns:r="http://schemas.openxmlformats.org/officeDocument/2006/relationships" id="260" r:id="Re980de0ae9a24f51"/>
    <p:sldId xmlns:r="http://schemas.openxmlformats.org/officeDocument/2006/relationships" id="261" r:id="R3402e5c286fc4a79"/>
    <p:sldId xmlns:r="http://schemas.openxmlformats.org/officeDocument/2006/relationships" id="262" r:id="R8ca9a0e658ac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8460f6b42498e" /><Relationship Type="http://schemas.openxmlformats.org/officeDocument/2006/relationships/slide" Target="/ppt/slides/slide1.xml" Id="Ra5001e444a444e8f" /><Relationship Type="http://schemas.openxmlformats.org/officeDocument/2006/relationships/slide" Target="/ppt/slides/slide2.xml" Id="R454fb2a1957c49cf" /><Relationship Type="http://schemas.openxmlformats.org/officeDocument/2006/relationships/slide" Target="/ppt/slides/slide3.xml" Id="R5ec8eb6067e14df0" /><Relationship Type="http://schemas.openxmlformats.org/officeDocument/2006/relationships/slide" Target="/ppt/slides/slide4.xml" Id="Rcc60acebb2df4ab0" /><Relationship Type="http://schemas.openxmlformats.org/officeDocument/2006/relationships/slide" Target="/ppt/slides/slide5.xml" Id="Re980de0ae9a24f51" /><Relationship Type="http://schemas.openxmlformats.org/officeDocument/2006/relationships/slide" Target="/ppt/slides/slide6.xml" Id="R3402e5c286fc4a79" /><Relationship Type="http://schemas.openxmlformats.org/officeDocument/2006/relationships/slide" Target="/ppt/slides/slide7.xml" Id="R8ca9a0e658ac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e938fb60b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729ce719e43a5" /><Relationship Type="http://schemas.openxmlformats.org/officeDocument/2006/relationships/theme" Target="/ppt/slideMasters/theme/theme1.xml" Id="Rf497e96a9618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729ce719e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c63e20bb8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973bacc794c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6426d07b8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9b2ce60ed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fbcb6e84942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f81dc48df41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6d9c50275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