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bf2053007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78c116bc9e4225"/>
  </p:sldMasterIdLst>
  <p:sldIdLst>
    <p:sldId xmlns:r="http://schemas.openxmlformats.org/officeDocument/2006/relationships" id="256" r:id="R9204c06e48bf476b"/>
    <p:sldId xmlns:r="http://schemas.openxmlformats.org/officeDocument/2006/relationships" id="257" r:id="Rc94956c5c13c40e7"/>
    <p:sldId xmlns:r="http://schemas.openxmlformats.org/officeDocument/2006/relationships" id="258" r:id="Re0d0f5c957c84006"/>
    <p:sldId xmlns:r="http://schemas.openxmlformats.org/officeDocument/2006/relationships" id="259" r:id="R1df13d573cca4cc1"/>
    <p:sldId xmlns:r="http://schemas.openxmlformats.org/officeDocument/2006/relationships" id="260" r:id="R0d2231d2b83e46a8"/>
    <p:sldId xmlns:r="http://schemas.openxmlformats.org/officeDocument/2006/relationships" id="261" r:id="R15f521f3ef42473f"/>
    <p:sldId xmlns:r="http://schemas.openxmlformats.org/officeDocument/2006/relationships" id="262" r:id="R63058df686b6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8c116bc9e4225" /><Relationship Type="http://schemas.openxmlformats.org/officeDocument/2006/relationships/slide" Target="/ppt/slides/slide1.xml" Id="R9204c06e48bf476b" /><Relationship Type="http://schemas.openxmlformats.org/officeDocument/2006/relationships/slide" Target="/ppt/slides/slide2.xml" Id="Rc94956c5c13c40e7" /><Relationship Type="http://schemas.openxmlformats.org/officeDocument/2006/relationships/slide" Target="/ppt/slides/slide3.xml" Id="Re0d0f5c957c84006" /><Relationship Type="http://schemas.openxmlformats.org/officeDocument/2006/relationships/slide" Target="/ppt/slides/slide4.xml" Id="R1df13d573cca4cc1" /><Relationship Type="http://schemas.openxmlformats.org/officeDocument/2006/relationships/slide" Target="/ppt/slides/slide5.xml" Id="R0d2231d2b83e46a8" /><Relationship Type="http://schemas.openxmlformats.org/officeDocument/2006/relationships/slide" Target="/ppt/slides/slide6.xml" Id="R15f521f3ef42473f" /><Relationship Type="http://schemas.openxmlformats.org/officeDocument/2006/relationships/slide" Target="/ppt/slides/slide7.xml" Id="R63058df686b6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2c50bf037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c4987c0d64e8d" /><Relationship Type="http://schemas.openxmlformats.org/officeDocument/2006/relationships/theme" Target="/ppt/slideMasters/theme/theme1.xml" Id="R8e56bc9076d04f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c4987c0d64e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20699b7b5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48b846c0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e2ed9bb7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03205c558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4920ca031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3a8f4f53e47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f47fd0d0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