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91d3caaaf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f9f0197324540"/>
  </p:sldMasterIdLst>
  <p:sldIdLst>
    <p:sldId xmlns:r="http://schemas.openxmlformats.org/officeDocument/2006/relationships" id="256" r:id="R9d84bbd41f314788"/>
    <p:sldId xmlns:r="http://schemas.openxmlformats.org/officeDocument/2006/relationships" id="257" r:id="Ra245a8e4569f46aa"/>
    <p:sldId xmlns:r="http://schemas.openxmlformats.org/officeDocument/2006/relationships" id="258" r:id="R75817a7dcdb045ad"/>
    <p:sldId xmlns:r="http://schemas.openxmlformats.org/officeDocument/2006/relationships" id="259" r:id="Rf9464d4e781b4e8b"/>
    <p:sldId xmlns:r="http://schemas.openxmlformats.org/officeDocument/2006/relationships" id="260" r:id="R2ffd80eb8ff4419a"/>
    <p:sldId xmlns:r="http://schemas.openxmlformats.org/officeDocument/2006/relationships" id="261" r:id="Rb9d96c79eb2b468a"/>
    <p:sldId xmlns:r="http://schemas.openxmlformats.org/officeDocument/2006/relationships" id="262" r:id="Ra584b01c877e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f9f0197324540" /><Relationship Type="http://schemas.openxmlformats.org/officeDocument/2006/relationships/slide" Target="/ppt/slides/slide1.xml" Id="R9d84bbd41f314788" /><Relationship Type="http://schemas.openxmlformats.org/officeDocument/2006/relationships/slide" Target="/ppt/slides/slide2.xml" Id="Ra245a8e4569f46aa" /><Relationship Type="http://schemas.openxmlformats.org/officeDocument/2006/relationships/slide" Target="/ppt/slides/slide3.xml" Id="R75817a7dcdb045ad" /><Relationship Type="http://schemas.openxmlformats.org/officeDocument/2006/relationships/slide" Target="/ppt/slides/slide4.xml" Id="Rf9464d4e781b4e8b" /><Relationship Type="http://schemas.openxmlformats.org/officeDocument/2006/relationships/slide" Target="/ppt/slides/slide5.xml" Id="R2ffd80eb8ff4419a" /><Relationship Type="http://schemas.openxmlformats.org/officeDocument/2006/relationships/slide" Target="/ppt/slides/slide6.xml" Id="Rb9d96c79eb2b468a" /><Relationship Type="http://schemas.openxmlformats.org/officeDocument/2006/relationships/slide" Target="/ppt/slides/slide7.xml" Id="Ra584b01c877e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75428034c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12b216f554f4d" /><Relationship Type="http://schemas.openxmlformats.org/officeDocument/2006/relationships/theme" Target="/ppt/slideMasters/theme/theme1.xml" Id="Rc4d12f71bd89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12b216f55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98cd8d455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dc22759e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aa6a9e84c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3672c414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bc406f667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9be142a04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2946a977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ANNAR RYAN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RYAN HOLDING AS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7 081 877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ANNAR HELGE RYAN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Seljelvnesveien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