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b9075746a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c5faf15797494e"/>
  </p:sldMasterIdLst>
  <p:sldIdLst>
    <p:sldId xmlns:r="http://schemas.openxmlformats.org/officeDocument/2006/relationships" id="256" r:id="R04826448d8fb47fe"/>
    <p:sldId xmlns:r="http://schemas.openxmlformats.org/officeDocument/2006/relationships" id="257" r:id="Rd2be05be90c64e0b"/>
    <p:sldId xmlns:r="http://schemas.openxmlformats.org/officeDocument/2006/relationships" id="258" r:id="R882d21b74df34d40"/>
    <p:sldId xmlns:r="http://schemas.openxmlformats.org/officeDocument/2006/relationships" id="259" r:id="R9cc4665b24e94c4d"/>
    <p:sldId xmlns:r="http://schemas.openxmlformats.org/officeDocument/2006/relationships" id="260" r:id="R3de94590c91e4fdd"/>
    <p:sldId xmlns:r="http://schemas.openxmlformats.org/officeDocument/2006/relationships" id="261" r:id="Rc83bb869b12649ee"/>
    <p:sldId xmlns:r="http://schemas.openxmlformats.org/officeDocument/2006/relationships" id="262" r:id="Rece5c1d87426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5faf15797494e" /><Relationship Type="http://schemas.openxmlformats.org/officeDocument/2006/relationships/slide" Target="/ppt/slides/slide1.xml" Id="R04826448d8fb47fe" /><Relationship Type="http://schemas.openxmlformats.org/officeDocument/2006/relationships/slide" Target="/ppt/slides/slide2.xml" Id="Rd2be05be90c64e0b" /><Relationship Type="http://schemas.openxmlformats.org/officeDocument/2006/relationships/slide" Target="/ppt/slides/slide3.xml" Id="R882d21b74df34d40" /><Relationship Type="http://schemas.openxmlformats.org/officeDocument/2006/relationships/slide" Target="/ppt/slides/slide4.xml" Id="R9cc4665b24e94c4d" /><Relationship Type="http://schemas.openxmlformats.org/officeDocument/2006/relationships/slide" Target="/ppt/slides/slide5.xml" Id="R3de94590c91e4fdd" /><Relationship Type="http://schemas.openxmlformats.org/officeDocument/2006/relationships/slide" Target="/ppt/slides/slide6.xml" Id="Rc83bb869b12649ee" /><Relationship Type="http://schemas.openxmlformats.org/officeDocument/2006/relationships/slide" Target="/ppt/slides/slide7.xml" Id="Rece5c1d87426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161a481ae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48bbbc43348c9" /><Relationship Type="http://schemas.openxmlformats.org/officeDocument/2006/relationships/theme" Target="/ppt/slideMasters/theme/theme1.xml" Id="R244a81f7a8bd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48bbbc433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eed2ab41a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c7c4a9a7c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b42bc4a62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34680a9c144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f981260bb46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9fcb2a3184c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3a8f17ff341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