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8677258da249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bc6b902bb473a"/>
  </p:sldMasterIdLst>
  <p:sldIdLst>
    <p:sldId xmlns:r="http://schemas.openxmlformats.org/officeDocument/2006/relationships" id="256" r:id="Re4ad4527e4544bde"/>
    <p:sldId xmlns:r="http://schemas.openxmlformats.org/officeDocument/2006/relationships" id="257" r:id="Ra9eec2955ac84f52"/>
    <p:sldId xmlns:r="http://schemas.openxmlformats.org/officeDocument/2006/relationships" id="258" r:id="R7cdd89de21f248d8"/>
    <p:sldId xmlns:r="http://schemas.openxmlformats.org/officeDocument/2006/relationships" id="259" r:id="R1c71b4ea98ee41ea"/>
    <p:sldId xmlns:r="http://schemas.openxmlformats.org/officeDocument/2006/relationships" id="260" r:id="R0e99a8ff07824820"/>
    <p:sldId xmlns:r="http://schemas.openxmlformats.org/officeDocument/2006/relationships" id="261" r:id="R301439de5ce44415"/>
    <p:sldId xmlns:r="http://schemas.openxmlformats.org/officeDocument/2006/relationships" id="262" r:id="R8eaf82374de149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bc6b902bb473a" /><Relationship Type="http://schemas.openxmlformats.org/officeDocument/2006/relationships/slide" Target="/ppt/slides/slide1.xml" Id="Re4ad4527e4544bde" /><Relationship Type="http://schemas.openxmlformats.org/officeDocument/2006/relationships/slide" Target="/ppt/slides/slide2.xml" Id="Ra9eec2955ac84f52" /><Relationship Type="http://schemas.openxmlformats.org/officeDocument/2006/relationships/slide" Target="/ppt/slides/slide3.xml" Id="R7cdd89de21f248d8" /><Relationship Type="http://schemas.openxmlformats.org/officeDocument/2006/relationships/slide" Target="/ppt/slides/slide4.xml" Id="R1c71b4ea98ee41ea" /><Relationship Type="http://schemas.openxmlformats.org/officeDocument/2006/relationships/slide" Target="/ppt/slides/slide5.xml" Id="R0e99a8ff07824820" /><Relationship Type="http://schemas.openxmlformats.org/officeDocument/2006/relationships/slide" Target="/ppt/slides/slide6.xml" Id="R301439de5ce44415" /><Relationship Type="http://schemas.openxmlformats.org/officeDocument/2006/relationships/slide" Target="/ppt/slides/slide7.xml" Id="R8eaf82374de149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c1fb400ae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2339607194cea" /><Relationship Type="http://schemas.openxmlformats.org/officeDocument/2006/relationships/theme" Target="/ppt/slideMasters/theme/theme1.xml" Id="R1cc7996637a640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72339607194c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68d381e6642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8c33ede18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4f8cf0fa1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d19f54ddb49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8450295c642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c1d4137714c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b50fad62146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BRIF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20 090 399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28 175 498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FIGENBAUM BRITT RØHNE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Sandviksveien 163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16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af@jhr.as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