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7c9483452144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6fe69c58b941bc"/>
  </p:sldMasterIdLst>
  <p:sldIdLst>
    <p:sldId xmlns:r="http://schemas.openxmlformats.org/officeDocument/2006/relationships" id="256" r:id="Rcf97f335fdf24deb"/>
    <p:sldId xmlns:r="http://schemas.openxmlformats.org/officeDocument/2006/relationships" id="257" r:id="Rb9df1b9e3e92453f"/>
    <p:sldId xmlns:r="http://schemas.openxmlformats.org/officeDocument/2006/relationships" id="258" r:id="R7b9b3f482e614bd4"/>
    <p:sldId xmlns:r="http://schemas.openxmlformats.org/officeDocument/2006/relationships" id="259" r:id="Rc45fd03103c24f19"/>
    <p:sldId xmlns:r="http://schemas.openxmlformats.org/officeDocument/2006/relationships" id="260" r:id="R1bcdc0e375684386"/>
    <p:sldId xmlns:r="http://schemas.openxmlformats.org/officeDocument/2006/relationships" id="261" r:id="Rf20fde92069c4ed2"/>
    <p:sldId xmlns:r="http://schemas.openxmlformats.org/officeDocument/2006/relationships" id="262" r:id="R09c7393614a24a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fe69c58b941bc" /><Relationship Type="http://schemas.openxmlformats.org/officeDocument/2006/relationships/slide" Target="/ppt/slides/slide1.xml" Id="Rcf97f335fdf24deb" /><Relationship Type="http://schemas.openxmlformats.org/officeDocument/2006/relationships/slide" Target="/ppt/slides/slide2.xml" Id="Rb9df1b9e3e92453f" /><Relationship Type="http://schemas.openxmlformats.org/officeDocument/2006/relationships/slide" Target="/ppt/slides/slide3.xml" Id="R7b9b3f482e614bd4" /><Relationship Type="http://schemas.openxmlformats.org/officeDocument/2006/relationships/slide" Target="/ppt/slides/slide4.xml" Id="Rc45fd03103c24f19" /><Relationship Type="http://schemas.openxmlformats.org/officeDocument/2006/relationships/slide" Target="/ppt/slides/slide5.xml" Id="R1bcdc0e375684386" /><Relationship Type="http://schemas.openxmlformats.org/officeDocument/2006/relationships/slide" Target="/ppt/slides/slide6.xml" Id="Rf20fde92069c4ed2" /><Relationship Type="http://schemas.openxmlformats.org/officeDocument/2006/relationships/slide" Target="/ppt/slides/slide7.xml" Id="R09c7393614a24a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880842aee47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1024b53a94292" /><Relationship Type="http://schemas.openxmlformats.org/officeDocument/2006/relationships/theme" Target="/ppt/slideMasters/theme/theme1.xml" Id="R5212077f7dff40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01024b53a942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6b423c3574a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f5610b7cb4e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0343e8fd943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b55ccce5d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1f0504ba342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c4dbe919d43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2bc6a61ab44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PJK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PJK INVEST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2 546 643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19 025 320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20 306 286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PAAL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Pionerveien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989 092 154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