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01c99992ce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a0326dfb24956"/>
  </p:sldMasterIdLst>
  <p:sldIdLst>
    <p:sldId xmlns:r="http://schemas.openxmlformats.org/officeDocument/2006/relationships" id="256" r:id="R46c91ba0a55c43fe"/>
    <p:sldId xmlns:r="http://schemas.openxmlformats.org/officeDocument/2006/relationships" id="257" r:id="R9a5626140a0e47d8"/>
    <p:sldId xmlns:r="http://schemas.openxmlformats.org/officeDocument/2006/relationships" id="258" r:id="Rdb7a13a02bc74361"/>
    <p:sldId xmlns:r="http://schemas.openxmlformats.org/officeDocument/2006/relationships" id="259" r:id="Rfd9448cf601a48fd"/>
    <p:sldId xmlns:r="http://schemas.openxmlformats.org/officeDocument/2006/relationships" id="260" r:id="Rf68a49a31fd54fc2"/>
    <p:sldId xmlns:r="http://schemas.openxmlformats.org/officeDocument/2006/relationships" id="261" r:id="R3b7070de87014550"/>
    <p:sldId xmlns:r="http://schemas.openxmlformats.org/officeDocument/2006/relationships" id="262" r:id="Rb6810c404ff143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a0326dfb24956" /><Relationship Type="http://schemas.openxmlformats.org/officeDocument/2006/relationships/slide" Target="/ppt/slides/slide1.xml" Id="R46c91ba0a55c43fe" /><Relationship Type="http://schemas.openxmlformats.org/officeDocument/2006/relationships/slide" Target="/ppt/slides/slide2.xml" Id="R9a5626140a0e47d8" /><Relationship Type="http://schemas.openxmlformats.org/officeDocument/2006/relationships/slide" Target="/ppt/slides/slide3.xml" Id="Rdb7a13a02bc74361" /><Relationship Type="http://schemas.openxmlformats.org/officeDocument/2006/relationships/slide" Target="/ppt/slides/slide4.xml" Id="Rfd9448cf601a48fd" /><Relationship Type="http://schemas.openxmlformats.org/officeDocument/2006/relationships/slide" Target="/ppt/slides/slide5.xml" Id="Rf68a49a31fd54fc2" /><Relationship Type="http://schemas.openxmlformats.org/officeDocument/2006/relationships/slide" Target="/ppt/slides/slide6.xml" Id="R3b7070de87014550" /><Relationship Type="http://schemas.openxmlformats.org/officeDocument/2006/relationships/slide" Target="/ppt/slides/slide7.xml" Id="Rb6810c404ff143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31931109e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774a705994f4d" /><Relationship Type="http://schemas.openxmlformats.org/officeDocument/2006/relationships/theme" Target="/ppt/slideMasters/theme/theme1.xml" Id="Ra81c98df0b614d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1774a70599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80d2ad1724b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be9be5b1143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288e9121b48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33584bd68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77e1115844d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311bb1b10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437b71eb49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