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86b064cd8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5fcf267934675"/>
  </p:sldMasterIdLst>
  <p:sldIdLst>
    <p:sldId xmlns:r="http://schemas.openxmlformats.org/officeDocument/2006/relationships" id="256" r:id="R6d6df1aaedbb4b53"/>
    <p:sldId xmlns:r="http://schemas.openxmlformats.org/officeDocument/2006/relationships" id="257" r:id="R9db134fd44f144b9"/>
    <p:sldId xmlns:r="http://schemas.openxmlformats.org/officeDocument/2006/relationships" id="258" r:id="Rf04bd29089594faa"/>
    <p:sldId xmlns:r="http://schemas.openxmlformats.org/officeDocument/2006/relationships" id="259" r:id="R43a7b38f44b54a46"/>
    <p:sldId xmlns:r="http://schemas.openxmlformats.org/officeDocument/2006/relationships" id="260" r:id="R0a4055656b4f4e8c"/>
    <p:sldId xmlns:r="http://schemas.openxmlformats.org/officeDocument/2006/relationships" id="261" r:id="R6e02e61056c843b3"/>
    <p:sldId xmlns:r="http://schemas.openxmlformats.org/officeDocument/2006/relationships" id="262" r:id="Re6f6437e785f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5fcf267934675" /><Relationship Type="http://schemas.openxmlformats.org/officeDocument/2006/relationships/slide" Target="/ppt/slides/slide1.xml" Id="R6d6df1aaedbb4b53" /><Relationship Type="http://schemas.openxmlformats.org/officeDocument/2006/relationships/slide" Target="/ppt/slides/slide2.xml" Id="R9db134fd44f144b9" /><Relationship Type="http://schemas.openxmlformats.org/officeDocument/2006/relationships/slide" Target="/ppt/slides/slide3.xml" Id="Rf04bd29089594faa" /><Relationship Type="http://schemas.openxmlformats.org/officeDocument/2006/relationships/slide" Target="/ppt/slides/slide4.xml" Id="R43a7b38f44b54a46" /><Relationship Type="http://schemas.openxmlformats.org/officeDocument/2006/relationships/slide" Target="/ppt/slides/slide5.xml" Id="R0a4055656b4f4e8c" /><Relationship Type="http://schemas.openxmlformats.org/officeDocument/2006/relationships/slide" Target="/ppt/slides/slide6.xml" Id="R6e02e61056c843b3" /><Relationship Type="http://schemas.openxmlformats.org/officeDocument/2006/relationships/slide" Target="/ppt/slides/slide7.xml" Id="Re6f6437e785f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a555a3fc4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0191879c4e13" /><Relationship Type="http://schemas.openxmlformats.org/officeDocument/2006/relationships/theme" Target="/ppt/slideMasters/theme/theme1.xml" Id="Rb9cca31263384d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30191879c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1b7e0137f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d952d5481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4c22a59f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d50d876d4e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65ceed19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fdb06a8d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278b5dee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MODER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MODER NORD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961 676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4 325 208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19 044 277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25 139 402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BRÅTENG THOR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Gjert Liens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989 099 299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MODER NORD AS</a:t>
            </a:r>
          </a:p>
        </p:txBody>
      </p:sp>
    </p:spTree>
  </p:cSld>
  <p:clrMapOvr>
    <a:masterClrMapping xmlns:a="http://schemas.openxmlformats.org/drawingml/2006/main"/>
  </p:clrMapOvr>
</p:sld>
</file>