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775be480e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63b6c685748b1"/>
  </p:sldMasterIdLst>
  <p:sldIdLst>
    <p:sldId xmlns:r="http://schemas.openxmlformats.org/officeDocument/2006/relationships" id="256" r:id="R1c1e5a761af34f45"/>
    <p:sldId xmlns:r="http://schemas.openxmlformats.org/officeDocument/2006/relationships" id="257" r:id="R92a0df05b3d7456e"/>
    <p:sldId xmlns:r="http://schemas.openxmlformats.org/officeDocument/2006/relationships" id="258" r:id="R77f3c84d4f924337"/>
    <p:sldId xmlns:r="http://schemas.openxmlformats.org/officeDocument/2006/relationships" id="259" r:id="R6dc40d6e5b6c480b"/>
    <p:sldId xmlns:r="http://schemas.openxmlformats.org/officeDocument/2006/relationships" id="260" r:id="R33a87285de6a4bea"/>
    <p:sldId xmlns:r="http://schemas.openxmlformats.org/officeDocument/2006/relationships" id="261" r:id="Ref35ae8b41cf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63b6c685748b1" /><Relationship Type="http://schemas.openxmlformats.org/officeDocument/2006/relationships/slide" Target="/ppt/slides/slide1.xml" Id="R1c1e5a761af34f45" /><Relationship Type="http://schemas.openxmlformats.org/officeDocument/2006/relationships/slide" Target="/ppt/slides/slide2.xml" Id="R92a0df05b3d7456e" /><Relationship Type="http://schemas.openxmlformats.org/officeDocument/2006/relationships/slide" Target="/ppt/slides/slide3.xml" Id="R77f3c84d4f924337" /><Relationship Type="http://schemas.openxmlformats.org/officeDocument/2006/relationships/slide" Target="/ppt/slides/slide4.xml" Id="R6dc40d6e5b6c480b" /><Relationship Type="http://schemas.openxmlformats.org/officeDocument/2006/relationships/slide" Target="/ppt/slides/slide5.xml" Id="R33a87285de6a4bea" /><Relationship Type="http://schemas.openxmlformats.org/officeDocument/2006/relationships/slide" Target="/ppt/slides/slide6.xml" Id="Ref35ae8b41cf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b1e491c25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1a925e5f4396" /><Relationship Type="http://schemas.openxmlformats.org/officeDocument/2006/relationships/theme" Target="/ppt/slideMasters/theme/theme1.xml" Id="R90a98f17255b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c1a925e5f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114037d2c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5b8510fc9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ca5b75f3d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92def0089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91b7a2060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2dec691e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