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e26c47c03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316fe77d144ee"/>
  </p:sldMasterIdLst>
  <p:sldIdLst>
    <p:sldId xmlns:r="http://schemas.openxmlformats.org/officeDocument/2006/relationships" id="256" r:id="Rb0230dbaed3942d5"/>
    <p:sldId xmlns:r="http://schemas.openxmlformats.org/officeDocument/2006/relationships" id="257" r:id="R2610e4e582e944a5"/>
    <p:sldId xmlns:r="http://schemas.openxmlformats.org/officeDocument/2006/relationships" id="258" r:id="R6ff52431cd17489f"/>
    <p:sldId xmlns:r="http://schemas.openxmlformats.org/officeDocument/2006/relationships" id="259" r:id="Rb9a2717ae3444d5b"/>
    <p:sldId xmlns:r="http://schemas.openxmlformats.org/officeDocument/2006/relationships" id="260" r:id="R35affd7735b844db"/>
    <p:sldId xmlns:r="http://schemas.openxmlformats.org/officeDocument/2006/relationships" id="261" r:id="R282fa1cc36a84cee"/>
    <p:sldId xmlns:r="http://schemas.openxmlformats.org/officeDocument/2006/relationships" id="262" r:id="R25b8bdb371f4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316fe77d144ee" /><Relationship Type="http://schemas.openxmlformats.org/officeDocument/2006/relationships/slide" Target="/ppt/slides/slide1.xml" Id="Rb0230dbaed3942d5" /><Relationship Type="http://schemas.openxmlformats.org/officeDocument/2006/relationships/slide" Target="/ppt/slides/slide2.xml" Id="R2610e4e582e944a5" /><Relationship Type="http://schemas.openxmlformats.org/officeDocument/2006/relationships/slide" Target="/ppt/slides/slide3.xml" Id="R6ff52431cd17489f" /><Relationship Type="http://schemas.openxmlformats.org/officeDocument/2006/relationships/slide" Target="/ppt/slides/slide4.xml" Id="Rb9a2717ae3444d5b" /><Relationship Type="http://schemas.openxmlformats.org/officeDocument/2006/relationships/slide" Target="/ppt/slides/slide5.xml" Id="R35affd7735b844db" /><Relationship Type="http://schemas.openxmlformats.org/officeDocument/2006/relationships/slide" Target="/ppt/slides/slide6.xml" Id="R282fa1cc36a84cee" /><Relationship Type="http://schemas.openxmlformats.org/officeDocument/2006/relationships/slide" Target="/ppt/slides/slide7.xml" Id="R25b8bdb371f4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6a43e721d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7824eb4824a39" /><Relationship Type="http://schemas.openxmlformats.org/officeDocument/2006/relationships/theme" Target="/ppt/slideMasters/theme/theme1.xml" Id="Rc4b94a45a6844b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7824eb482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fafd8f8e948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57766edab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fba69185a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b44b13012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bfa963be0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aaff776be41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7f5d71b39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